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7" r:id="rId4"/>
  </p:sldMasterIdLst>
  <p:notesMasterIdLst>
    <p:notesMasterId r:id="rId16"/>
  </p:notesMasterIdLst>
  <p:handoutMasterIdLst>
    <p:handoutMasterId r:id="rId17"/>
  </p:handoutMasterIdLst>
  <p:sldIdLst>
    <p:sldId id="256" r:id="rId5"/>
    <p:sldId id="258" r:id="rId6"/>
    <p:sldId id="259" r:id="rId7"/>
    <p:sldId id="257" r:id="rId8"/>
    <p:sldId id="260" r:id="rId9"/>
    <p:sldId id="261" r:id="rId10"/>
    <p:sldId id="262" r:id="rId11"/>
    <p:sldId id="263" r:id="rId12"/>
    <p:sldId id="264" r:id="rId13"/>
    <p:sldId id="265" r:id="rId14"/>
    <p:sldId id="266" r:id="rId15"/>
  </p:sldIdLst>
  <p:sldSz cx="12192000" cy="6858000"/>
  <p:notesSz cx="6858000" cy="9144000"/>
  <p:defaultTextStyle>
    <a:defPPr rtl="0"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66C8D8-83E0-1C92-FB06-36D0AE5ACD04}" v="6" dt="2025-04-01T11:03:01.077"/>
    <p1510:client id="{26A7B615-B9C0-3088-B997-49B18ED8A9B8}" v="3" dt="2025-04-02T13:52:36.632"/>
    <p1510:client id="{386E6B11-E8F4-629F-A530-C48A61774946}" v="95" dt="2025-04-03T02:35:08.982"/>
    <p1510:client id="{8E5C2C06-9992-6FC0-4C07-AF79B483BE46}" v="2" dt="2025-04-01T04:26:42.882"/>
    <p1510:client id="{99980635-2202-C7B7-C62B-0C91E7C124C4}" v="101" dt="2025-04-02T11:04:46.233"/>
    <p1510:client id="{FD6BFAA1-328B-8DC6-78E0-9713E03963E4}" v="8" dt="2025-04-02T11:54:23.4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da Li" userId="S::ml190@uowmail.edu.au::334c02f8-7a8e-4466-984c-e7df3fdc4e89" providerId="AD" clId="Web-{8E5C2C06-9992-6FC0-4C07-AF79B483BE46}"/>
    <pc:docChg chg="modSld">
      <pc:chgData name="Amanda Li" userId="S::ml190@uowmail.edu.au::334c02f8-7a8e-4466-984c-e7df3fdc4e89" providerId="AD" clId="Web-{8E5C2C06-9992-6FC0-4C07-AF79B483BE46}" dt="2025-04-01T04:26:42.882" v="0" actId="1076"/>
      <pc:docMkLst>
        <pc:docMk/>
      </pc:docMkLst>
      <pc:sldChg chg="modSp">
        <pc:chgData name="Amanda Li" userId="S::ml190@uowmail.edu.au::334c02f8-7a8e-4466-984c-e7df3fdc4e89" providerId="AD" clId="Web-{8E5C2C06-9992-6FC0-4C07-AF79B483BE46}" dt="2025-04-01T04:26:42.882" v="0" actId="1076"/>
        <pc:sldMkLst>
          <pc:docMk/>
          <pc:sldMk cId="4262868419" sldId="256"/>
        </pc:sldMkLst>
        <pc:picChg chg="mod">
          <ac:chgData name="Amanda Li" userId="S::ml190@uowmail.edu.au::334c02f8-7a8e-4466-984c-e7df3fdc4e89" providerId="AD" clId="Web-{8E5C2C06-9992-6FC0-4C07-AF79B483BE46}" dt="2025-04-01T04:26:42.882" v="0" actId="1076"/>
          <ac:picMkLst>
            <pc:docMk/>
            <pc:sldMk cId="4262868419" sldId="256"/>
            <ac:picMk id="5" creationId="{D1D90EC3-F35E-AAB5-B405-093CD338E751}"/>
          </ac:picMkLst>
        </pc:picChg>
      </pc:sldChg>
    </pc:docChg>
  </pc:docChgLst>
  <pc:docChgLst>
    <pc:chgData name="Amanda Li" userId="S::ml190@uowmail.edu.au::334c02f8-7a8e-4466-984c-e7df3fdc4e89" providerId="AD" clId="Web-{15525C6C-B62B-1040-BB7F-05A379A5B022}"/>
    <pc:docChg chg="modSld">
      <pc:chgData name="Amanda Li" userId="S::ml190@uowmail.edu.au::334c02f8-7a8e-4466-984c-e7df3fdc4e89" providerId="AD" clId="Web-{15525C6C-B62B-1040-BB7F-05A379A5B022}" dt="2025-03-25T10:22:28.388" v="5" actId="20577"/>
      <pc:docMkLst>
        <pc:docMk/>
      </pc:docMkLst>
      <pc:sldChg chg="modSp">
        <pc:chgData name="Amanda Li" userId="S::ml190@uowmail.edu.au::334c02f8-7a8e-4466-984c-e7df3fdc4e89" providerId="AD" clId="Web-{15525C6C-B62B-1040-BB7F-05A379A5B022}" dt="2025-03-25T10:22:28.388" v="5" actId="20577"/>
        <pc:sldMkLst>
          <pc:docMk/>
          <pc:sldMk cId="3037929184" sldId="259"/>
        </pc:sldMkLst>
        <pc:spChg chg="mod">
          <ac:chgData name="Amanda Li" userId="S::ml190@uowmail.edu.au::334c02f8-7a8e-4466-984c-e7df3fdc4e89" providerId="AD" clId="Web-{15525C6C-B62B-1040-BB7F-05A379A5B022}" dt="2025-03-25T10:22:28.388" v="5" actId="20577"/>
          <ac:spMkLst>
            <pc:docMk/>
            <pc:sldMk cId="3037929184" sldId="259"/>
            <ac:spMk id="2" creationId="{582DA210-7A20-2A98-9A01-A6EE3FAE892F}"/>
          </ac:spMkLst>
        </pc:spChg>
      </pc:sldChg>
    </pc:docChg>
  </pc:docChgLst>
  <pc:docChgLst>
    <pc:chgData name="Amanda Li" userId="S::ml190@uowmail.edu.au::334c02f8-7a8e-4466-984c-e7df3fdc4e89" providerId="AD" clId="Web-{FD6BFAA1-328B-8DC6-78E0-9713E03963E4}"/>
    <pc:docChg chg="modSld">
      <pc:chgData name="Amanda Li" userId="S::ml190@uowmail.edu.au::334c02f8-7a8e-4466-984c-e7df3fdc4e89" providerId="AD" clId="Web-{FD6BFAA1-328B-8DC6-78E0-9713E03963E4}" dt="2025-04-02T11:54:23.469" v="6" actId="20577"/>
      <pc:docMkLst>
        <pc:docMk/>
      </pc:docMkLst>
      <pc:sldChg chg="modSp">
        <pc:chgData name="Amanda Li" userId="S::ml190@uowmail.edu.au::334c02f8-7a8e-4466-984c-e7df3fdc4e89" providerId="AD" clId="Web-{FD6BFAA1-328B-8DC6-78E0-9713E03963E4}" dt="2025-04-02T11:54:23.469" v="6" actId="20577"/>
        <pc:sldMkLst>
          <pc:docMk/>
          <pc:sldMk cId="883544835" sldId="258"/>
        </pc:sldMkLst>
        <pc:spChg chg="mod">
          <ac:chgData name="Amanda Li" userId="S::ml190@uowmail.edu.au::334c02f8-7a8e-4466-984c-e7df3fdc4e89" providerId="AD" clId="Web-{FD6BFAA1-328B-8DC6-78E0-9713E03963E4}" dt="2025-04-02T11:54:23.469" v="6" actId="20577"/>
          <ac:spMkLst>
            <pc:docMk/>
            <pc:sldMk cId="883544835" sldId="258"/>
            <ac:spMk id="5" creationId="{1D4484AE-E20D-2125-E3DF-8EC556337802}"/>
          </ac:spMkLst>
        </pc:spChg>
      </pc:sldChg>
    </pc:docChg>
  </pc:docChgLst>
  <pc:docChgLst>
    <pc:chgData name="Amanda Li" userId="S::ml190@uowmail.edu.au::334c02f8-7a8e-4466-984c-e7df3fdc4e89" providerId="AD" clId="Web-{A0945DB9-5A02-8ACE-32DD-5447A577A728}"/>
    <pc:docChg chg="modSld">
      <pc:chgData name="Amanda Li" userId="S::ml190@uowmail.edu.au::334c02f8-7a8e-4466-984c-e7df3fdc4e89" providerId="AD" clId="Web-{A0945DB9-5A02-8ACE-32DD-5447A577A728}" dt="2025-03-26T12:16:32.044" v="43" actId="20577"/>
      <pc:docMkLst>
        <pc:docMk/>
      </pc:docMkLst>
      <pc:sldChg chg="modSp">
        <pc:chgData name="Amanda Li" userId="S::ml190@uowmail.edu.au::334c02f8-7a8e-4466-984c-e7df3fdc4e89" providerId="AD" clId="Web-{A0945DB9-5A02-8ACE-32DD-5447A577A728}" dt="2025-03-26T12:12:57.148" v="16" actId="20577"/>
        <pc:sldMkLst>
          <pc:docMk/>
          <pc:sldMk cId="4262868419" sldId="256"/>
        </pc:sldMkLst>
        <pc:spChg chg="mod">
          <ac:chgData name="Amanda Li" userId="S::ml190@uowmail.edu.au::334c02f8-7a8e-4466-984c-e7df3fdc4e89" providerId="AD" clId="Web-{A0945DB9-5A02-8ACE-32DD-5447A577A728}" dt="2025-03-26T12:12:57.148" v="16" actId="20577"/>
          <ac:spMkLst>
            <pc:docMk/>
            <pc:sldMk cId="4262868419" sldId="256"/>
            <ac:spMk id="3" creationId="{F4C8D8C1-1062-49B2-BB56-D9F8E5DA6EB6}"/>
          </ac:spMkLst>
        </pc:spChg>
      </pc:sldChg>
      <pc:sldChg chg="addSp delSp modSp">
        <pc:chgData name="Amanda Li" userId="S::ml190@uowmail.edu.au::334c02f8-7a8e-4466-984c-e7df3fdc4e89" providerId="AD" clId="Web-{A0945DB9-5A02-8ACE-32DD-5447A577A728}" dt="2025-03-26T12:16:32.044" v="43" actId="20577"/>
        <pc:sldMkLst>
          <pc:docMk/>
          <pc:sldMk cId="3037929184" sldId="259"/>
        </pc:sldMkLst>
        <pc:spChg chg="mod">
          <ac:chgData name="Amanda Li" userId="S::ml190@uowmail.edu.au::334c02f8-7a8e-4466-984c-e7df3fdc4e89" providerId="AD" clId="Web-{A0945DB9-5A02-8ACE-32DD-5447A577A728}" dt="2025-03-26T12:16:32.044" v="43" actId="20577"/>
          <ac:spMkLst>
            <pc:docMk/>
            <pc:sldMk cId="3037929184" sldId="259"/>
            <ac:spMk id="2" creationId="{582DA210-7A20-2A98-9A01-A6EE3FAE892F}"/>
          </ac:spMkLst>
        </pc:spChg>
        <pc:spChg chg="mod">
          <ac:chgData name="Amanda Li" userId="S::ml190@uowmail.edu.au::334c02f8-7a8e-4466-984c-e7df3fdc4e89" providerId="AD" clId="Web-{A0945DB9-5A02-8ACE-32DD-5447A577A728}" dt="2025-03-26T12:15:25.480" v="40" actId="14100"/>
          <ac:spMkLst>
            <pc:docMk/>
            <pc:sldMk cId="3037929184" sldId="259"/>
            <ac:spMk id="3" creationId="{04A3108D-6382-307B-39A6-DE8C938051BF}"/>
          </ac:spMkLst>
        </pc:spChg>
        <pc:spChg chg="add del">
          <ac:chgData name="Amanda Li" userId="S::ml190@uowmail.edu.au::334c02f8-7a8e-4466-984c-e7df3fdc4e89" providerId="AD" clId="Web-{A0945DB9-5A02-8ACE-32DD-5447A577A728}" dt="2025-03-26T12:13:58.165" v="28"/>
          <ac:spMkLst>
            <pc:docMk/>
            <pc:sldMk cId="3037929184" sldId="259"/>
            <ac:spMk id="15" creationId="{3CF1A380-6089-BB41-8F3A-4DC5336F2AE0}"/>
          </ac:spMkLst>
        </pc:spChg>
        <pc:spChg chg="add del">
          <ac:chgData name="Amanda Li" userId="S::ml190@uowmail.edu.au::334c02f8-7a8e-4466-984c-e7df3fdc4e89" providerId="AD" clId="Web-{A0945DB9-5A02-8ACE-32DD-5447A577A728}" dt="2025-03-26T12:13:58.165" v="28"/>
          <ac:spMkLst>
            <pc:docMk/>
            <pc:sldMk cId="3037929184" sldId="259"/>
            <ac:spMk id="17" creationId="{B17C82BA-B31E-489C-9E34-F04CE4526397}"/>
          </ac:spMkLst>
        </pc:spChg>
        <pc:spChg chg="add del">
          <ac:chgData name="Amanda Li" userId="S::ml190@uowmail.edu.au::334c02f8-7a8e-4466-984c-e7df3fdc4e89" providerId="AD" clId="Web-{A0945DB9-5A02-8ACE-32DD-5447A577A728}" dt="2025-03-26T12:13:50.024" v="21"/>
          <ac:spMkLst>
            <pc:docMk/>
            <pc:sldMk cId="3037929184" sldId="259"/>
            <ac:spMk id="22" creationId="{1F72CB4B-A086-E546-83B0-DD8F407892A1}"/>
          </ac:spMkLst>
        </pc:spChg>
        <pc:spChg chg="add del">
          <ac:chgData name="Amanda Li" userId="S::ml190@uowmail.edu.au::334c02f8-7a8e-4466-984c-e7df3fdc4e89" providerId="AD" clId="Web-{A0945DB9-5A02-8ACE-32DD-5447A577A728}" dt="2025-03-26T12:13:52.290" v="23"/>
          <ac:spMkLst>
            <pc:docMk/>
            <pc:sldMk cId="3037929184" sldId="259"/>
            <ac:spMk id="26" creationId="{3D5300FA-E249-8040-819E-D14BE38A166D}"/>
          </ac:spMkLst>
        </pc:spChg>
        <pc:spChg chg="add del">
          <ac:chgData name="Amanda Li" userId="S::ml190@uowmail.edu.au::334c02f8-7a8e-4466-984c-e7df3fdc4e89" providerId="AD" clId="Web-{A0945DB9-5A02-8ACE-32DD-5447A577A728}" dt="2025-03-26T12:13:52.290" v="23"/>
          <ac:spMkLst>
            <pc:docMk/>
            <pc:sldMk cId="3037929184" sldId="259"/>
            <ac:spMk id="27" creationId="{DBAAB85C-F19E-45E9-935D-47EFB24C2892}"/>
          </ac:spMkLst>
        </pc:spChg>
        <pc:spChg chg="add del">
          <ac:chgData name="Amanda Li" userId="S::ml190@uowmail.edu.au::334c02f8-7a8e-4466-984c-e7df3fdc4e89" providerId="AD" clId="Web-{A0945DB9-5A02-8ACE-32DD-5447A577A728}" dt="2025-03-26T12:13:54.556" v="25"/>
          <ac:spMkLst>
            <pc:docMk/>
            <pc:sldMk cId="3037929184" sldId="259"/>
            <ac:spMk id="29" creationId="{7B49DDE3-D095-6B49-8468-C97AFBEC5703}"/>
          </ac:spMkLst>
        </pc:spChg>
        <pc:spChg chg="add del">
          <ac:chgData name="Amanda Li" userId="S::ml190@uowmail.edu.au::334c02f8-7a8e-4466-984c-e7df3fdc4e89" providerId="AD" clId="Web-{A0945DB9-5A02-8ACE-32DD-5447A577A728}" dt="2025-03-26T12:13:54.556" v="25"/>
          <ac:spMkLst>
            <pc:docMk/>
            <pc:sldMk cId="3037929184" sldId="259"/>
            <ac:spMk id="30" creationId="{C3CA578B-5FA2-42B3-85A7-E78AFE06B447}"/>
          </ac:spMkLst>
        </pc:spChg>
        <pc:spChg chg="add del">
          <ac:chgData name="Amanda Li" userId="S::ml190@uowmail.edu.au::334c02f8-7a8e-4466-984c-e7df3fdc4e89" providerId="AD" clId="Web-{A0945DB9-5A02-8ACE-32DD-5447A577A728}" dt="2025-03-26T12:13:58.150" v="27"/>
          <ac:spMkLst>
            <pc:docMk/>
            <pc:sldMk cId="3037929184" sldId="259"/>
            <ac:spMk id="32" creationId="{7B49DDE3-D095-6B49-8468-C97AFBEC5703}"/>
          </ac:spMkLst>
        </pc:spChg>
        <pc:spChg chg="add del">
          <ac:chgData name="Amanda Li" userId="S::ml190@uowmail.edu.au::334c02f8-7a8e-4466-984c-e7df3fdc4e89" providerId="AD" clId="Web-{A0945DB9-5A02-8ACE-32DD-5447A577A728}" dt="2025-03-26T12:13:58.150" v="27"/>
          <ac:spMkLst>
            <pc:docMk/>
            <pc:sldMk cId="3037929184" sldId="259"/>
            <ac:spMk id="33" creationId="{C3CA578B-5FA2-42B3-85A7-E78AFE06B447}"/>
          </ac:spMkLst>
        </pc:spChg>
        <pc:spChg chg="add">
          <ac:chgData name="Amanda Li" userId="S::ml190@uowmail.edu.au::334c02f8-7a8e-4466-984c-e7df3fdc4e89" providerId="AD" clId="Web-{A0945DB9-5A02-8ACE-32DD-5447A577A728}" dt="2025-03-26T12:13:58.165" v="28"/>
          <ac:spMkLst>
            <pc:docMk/>
            <pc:sldMk cId="3037929184" sldId="259"/>
            <ac:spMk id="35" creationId="{1F72CB4B-A086-E546-83B0-DD8F407892A1}"/>
          </ac:spMkLst>
        </pc:spChg>
        <pc:spChg chg="add">
          <ac:chgData name="Amanda Li" userId="S::ml190@uowmail.edu.au::334c02f8-7a8e-4466-984c-e7df3fdc4e89" providerId="AD" clId="Web-{A0945DB9-5A02-8ACE-32DD-5447A577A728}" dt="2025-03-26T12:13:58.165" v="28"/>
          <ac:spMkLst>
            <pc:docMk/>
            <pc:sldMk cId="3037929184" sldId="259"/>
            <ac:spMk id="36" creationId="{BE9E86F5-3804-4993-9353-B93A62BA60C4}"/>
          </ac:spMkLst>
        </pc:spChg>
        <pc:grpChg chg="add del">
          <ac:chgData name="Amanda Li" userId="S::ml190@uowmail.edu.au::334c02f8-7a8e-4466-984c-e7df3fdc4e89" providerId="AD" clId="Web-{A0945DB9-5A02-8ACE-32DD-5447A577A728}" dt="2025-03-26T12:13:58.165" v="28"/>
          <ac:grpSpMkLst>
            <pc:docMk/>
            <pc:sldMk cId="3037929184" sldId="259"/>
            <ac:grpSpMk id="9" creationId="{D206359A-F1E3-49EE-BBC2-40888C4A3628}"/>
          </ac:grpSpMkLst>
        </pc:grpChg>
        <pc:picChg chg="mod ord">
          <ac:chgData name="Amanda Li" userId="S::ml190@uowmail.edu.au::334c02f8-7a8e-4466-984c-e7df3fdc4e89" providerId="AD" clId="Web-{A0945DB9-5A02-8ACE-32DD-5447A577A728}" dt="2025-03-26T12:13:58.165" v="28"/>
          <ac:picMkLst>
            <pc:docMk/>
            <pc:sldMk cId="3037929184" sldId="259"/>
            <ac:picMk id="4" creationId="{BB545D6F-6A49-2A17-C763-CC0A73A91AD2}"/>
          </ac:picMkLst>
        </pc:picChg>
        <pc:cxnChg chg="add del">
          <ac:chgData name="Amanda Li" userId="S::ml190@uowmail.edu.au::334c02f8-7a8e-4466-984c-e7df3fdc4e89" providerId="AD" clId="Web-{A0945DB9-5A02-8ACE-32DD-5447A577A728}" dt="2025-03-26T12:13:50.024" v="21"/>
          <ac:cxnSpMkLst>
            <pc:docMk/>
            <pc:sldMk cId="3037929184" sldId="259"/>
            <ac:cxnSpMk id="24" creationId="{49151340-7EF2-0647-A719-394EFC3A180B}"/>
          </ac:cxnSpMkLst>
        </pc:cxnChg>
      </pc:sldChg>
    </pc:docChg>
  </pc:docChgLst>
  <pc:docChgLst>
    <pc:chgData name="Amanda Li" userId="S::ml190@uowmail.edu.au::334c02f8-7a8e-4466-984c-e7df3fdc4e89" providerId="AD" clId="Web-{9BA18C73-D7C9-11DB-37D2-E2229864FB3A}"/>
    <pc:docChg chg="modSld">
      <pc:chgData name="Amanda Li" userId="S::ml190@uowmail.edu.au::334c02f8-7a8e-4466-984c-e7df3fdc4e89" providerId="AD" clId="Web-{9BA18C73-D7C9-11DB-37D2-E2229864FB3A}" dt="2025-03-28T00:24:37.271" v="2" actId="1076"/>
      <pc:docMkLst>
        <pc:docMk/>
      </pc:docMkLst>
      <pc:sldChg chg="modSp">
        <pc:chgData name="Amanda Li" userId="S::ml190@uowmail.edu.au::334c02f8-7a8e-4466-984c-e7df3fdc4e89" providerId="AD" clId="Web-{9BA18C73-D7C9-11DB-37D2-E2229864FB3A}" dt="2025-03-28T00:24:37.271" v="2" actId="1076"/>
        <pc:sldMkLst>
          <pc:docMk/>
          <pc:sldMk cId="4262868419" sldId="256"/>
        </pc:sldMkLst>
        <pc:picChg chg="mod">
          <ac:chgData name="Amanda Li" userId="S::ml190@uowmail.edu.au::334c02f8-7a8e-4466-984c-e7df3fdc4e89" providerId="AD" clId="Web-{9BA18C73-D7C9-11DB-37D2-E2229864FB3A}" dt="2025-03-28T00:24:37.271" v="2" actId="1076"/>
          <ac:picMkLst>
            <pc:docMk/>
            <pc:sldMk cId="4262868419" sldId="256"/>
            <ac:picMk id="6" creationId="{9FD3EB67-B098-2A0D-BEDF-32ADCF19380C}"/>
          </ac:picMkLst>
        </pc:picChg>
      </pc:sldChg>
    </pc:docChg>
  </pc:docChgLst>
  <pc:docChgLst>
    <pc:chgData name="Amanda Li" userId="S::ml190@uowmail.edu.au::334c02f8-7a8e-4466-984c-e7df3fdc4e89" providerId="AD" clId="Web-{EE6CD9B6-93CA-CD08-8354-C15044B9522D}"/>
    <pc:docChg chg="addSld delSld modSld addMainMaster delMainMaster">
      <pc:chgData name="Amanda Li" userId="S::ml190@uowmail.edu.au::334c02f8-7a8e-4466-984c-e7df3fdc4e89" providerId="AD" clId="Web-{EE6CD9B6-93CA-CD08-8354-C15044B9522D}" dt="2025-03-23T11:21:28.169" v="365" actId="20577"/>
      <pc:docMkLst>
        <pc:docMk/>
      </pc:docMkLst>
      <pc:sldChg chg="addSp delSp modSp mod setBg modClrScheme chgLayout">
        <pc:chgData name="Amanda Li" userId="S::ml190@uowmail.edu.au::334c02f8-7a8e-4466-984c-e7df3fdc4e89" providerId="AD" clId="Web-{EE6CD9B6-93CA-CD08-8354-C15044B9522D}" dt="2025-03-23T10:55:40.988" v="276" actId="20577"/>
        <pc:sldMkLst>
          <pc:docMk/>
          <pc:sldMk cId="4262868419" sldId="256"/>
        </pc:sldMkLst>
        <pc:spChg chg="mod">
          <ac:chgData name="Amanda Li" userId="S::ml190@uowmail.edu.au::334c02f8-7a8e-4466-984c-e7df3fdc4e89" providerId="AD" clId="Web-{EE6CD9B6-93CA-CD08-8354-C15044B9522D}" dt="2025-03-23T03:12:02.521" v="18" actId="20577"/>
          <ac:spMkLst>
            <pc:docMk/>
            <pc:sldMk cId="4262868419" sldId="256"/>
            <ac:spMk id="2" creationId="{70752FD7-76EF-4EBF-8807-5A08A9C8EA09}"/>
          </ac:spMkLst>
        </pc:spChg>
        <pc:spChg chg="mod">
          <ac:chgData name="Amanda Li" userId="S::ml190@uowmail.edu.au::334c02f8-7a8e-4466-984c-e7df3fdc4e89" providerId="AD" clId="Web-{EE6CD9B6-93CA-CD08-8354-C15044B9522D}" dt="2025-03-23T03:17:16.037" v="26" actId="20577"/>
          <ac:spMkLst>
            <pc:docMk/>
            <pc:sldMk cId="4262868419" sldId="256"/>
            <ac:spMk id="3" creationId="{F4C8D8C1-1062-49B2-BB56-D9F8E5DA6EB6}"/>
          </ac:spMkLst>
        </pc:spChg>
        <pc:spChg chg="add mod">
          <ac:chgData name="Amanda Li" userId="S::ml190@uowmail.edu.au::334c02f8-7a8e-4466-984c-e7df3fdc4e89" providerId="AD" clId="Web-{EE6CD9B6-93CA-CD08-8354-C15044B9522D}" dt="2025-03-23T10:55:40.988" v="276" actId="20577"/>
          <ac:spMkLst>
            <pc:docMk/>
            <pc:sldMk cId="4262868419" sldId="256"/>
            <ac:spMk id="4" creationId="{EF36FA9A-DBE7-BE2A-4749-CA25E1A1373C}"/>
          </ac:spMkLst>
        </pc:spChg>
        <pc:spChg chg="add del">
          <ac:chgData name="Amanda Li" userId="S::ml190@uowmail.edu.au::334c02f8-7a8e-4466-984c-e7df3fdc4e89" providerId="AD" clId="Web-{EE6CD9B6-93CA-CD08-8354-C15044B9522D}" dt="2025-03-23T03:11:54.912" v="16"/>
          <ac:spMkLst>
            <pc:docMk/>
            <pc:sldMk cId="4262868419" sldId="256"/>
            <ac:spMk id="9" creationId="{E91DC736-0EF8-4F87-9146-EBF1D2EE4D3D}"/>
          </ac:spMkLst>
        </pc:spChg>
        <pc:spChg chg="add del">
          <ac:chgData name="Amanda Li" userId="S::ml190@uowmail.edu.au::334c02f8-7a8e-4466-984c-e7df3fdc4e89" providerId="AD" clId="Web-{EE6CD9B6-93CA-CD08-8354-C15044B9522D}" dt="2025-03-23T03:11:54.912" v="16"/>
          <ac:spMkLst>
            <pc:docMk/>
            <pc:sldMk cId="4262868419" sldId="256"/>
            <ac:spMk id="11" creationId="{097CD68E-23E3-4007-8847-CD0944C4F7BE}"/>
          </ac:spMkLst>
        </pc:spChg>
        <pc:spChg chg="add del">
          <ac:chgData name="Amanda Li" userId="S::ml190@uowmail.edu.au::334c02f8-7a8e-4466-984c-e7df3fdc4e89" providerId="AD" clId="Web-{EE6CD9B6-93CA-CD08-8354-C15044B9522D}" dt="2025-03-23T03:11:54.912" v="16"/>
          <ac:spMkLst>
            <pc:docMk/>
            <pc:sldMk cId="4262868419" sldId="256"/>
            <ac:spMk id="13" creationId="{AF2F604E-43BE-4DC3-B983-E071523364F8}"/>
          </ac:spMkLst>
        </pc:spChg>
        <pc:spChg chg="add del">
          <ac:chgData name="Amanda Li" userId="S::ml190@uowmail.edu.au::334c02f8-7a8e-4466-984c-e7df3fdc4e89" providerId="AD" clId="Web-{EE6CD9B6-93CA-CD08-8354-C15044B9522D}" dt="2025-03-23T03:11:54.912" v="16"/>
          <ac:spMkLst>
            <pc:docMk/>
            <pc:sldMk cId="4262868419" sldId="256"/>
            <ac:spMk id="15" creationId="{08C9B587-E65E-4B52-B37C-ABEBB6E87928}"/>
          </ac:spMkLst>
        </pc:spChg>
        <pc:spChg chg="add del">
          <ac:chgData name="Amanda Li" userId="S::ml190@uowmail.edu.au::334c02f8-7a8e-4466-984c-e7df3fdc4e89" providerId="AD" clId="Web-{EE6CD9B6-93CA-CD08-8354-C15044B9522D}" dt="2025-03-23T03:16:55.115" v="23"/>
          <ac:spMkLst>
            <pc:docMk/>
            <pc:sldMk cId="4262868419" sldId="256"/>
            <ac:spMk id="20" creationId="{CB62860E-78E8-0547-8CD6-A19C1482F84E}"/>
          </ac:spMkLst>
        </pc:spChg>
        <pc:spChg chg="add del">
          <ac:chgData name="Amanda Li" userId="S::ml190@uowmail.edu.au::334c02f8-7a8e-4466-984c-e7df3fdc4e89" providerId="AD" clId="Web-{EE6CD9B6-93CA-CD08-8354-C15044B9522D}" dt="2025-03-23T03:16:55.115" v="23"/>
          <ac:spMkLst>
            <pc:docMk/>
            <pc:sldMk cId="4262868419" sldId="256"/>
            <ac:spMk id="22" creationId="{72E67446-732B-4F72-8560-6FABB6CB25A3}"/>
          </ac:spMkLst>
        </pc:spChg>
        <pc:spChg chg="add">
          <ac:chgData name="Amanda Li" userId="S::ml190@uowmail.edu.au::334c02f8-7a8e-4466-984c-e7df3fdc4e89" providerId="AD" clId="Web-{EE6CD9B6-93CA-CD08-8354-C15044B9522D}" dt="2025-03-23T03:16:55.115" v="23"/>
          <ac:spMkLst>
            <pc:docMk/>
            <pc:sldMk cId="4262868419" sldId="256"/>
            <ac:spMk id="27" creationId="{CB62860E-78E8-0547-8CD6-A19C1482F84E}"/>
          </ac:spMkLst>
        </pc:spChg>
        <pc:spChg chg="add">
          <ac:chgData name="Amanda Li" userId="S::ml190@uowmail.edu.au::334c02f8-7a8e-4466-984c-e7df3fdc4e89" providerId="AD" clId="Web-{EE6CD9B6-93CA-CD08-8354-C15044B9522D}" dt="2025-03-23T03:16:55.115" v="23"/>
          <ac:spMkLst>
            <pc:docMk/>
            <pc:sldMk cId="4262868419" sldId="256"/>
            <ac:spMk id="29" creationId="{72E67446-732B-4F72-8560-6FABB6CB25A3}"/>
          </ac:spMkLst>
        </pc:spChg>
        <pc:picChg chg="add del">
          <ac:chgData name="Amanda Li" userId="S::ml190@uowmail.edu.au::334c02f8-7a8e-4466-984c-e7df3fdc4e89" providerId="AD" clId="Web-{EE6CD9B6-93CA-CD08-8354-C15044B9522D}" dt="2025-03-23T03:10:04.411" v="8"/>
          <ac:picMkLst>
            <pc:docMk/>
            <pc:sldMk cId="4262868419" sldId="256"/>
            <ac:picMk id="4" creationId="{62DD63EE-EE43-2D42-EC73-703DA798175B}"/>
          </ac:picMkLst>
        </pc:picChg>
        <pc:picChg chg="add del mod">
          <ac:chgData name="Amanda Li" userId="S::ml190@uowmail.edu.au::334c02f8-7a8e-4466-984c-e7df3fdc4e89" providerId="AD" clId="Web-{EE6CD9B6-93CA-CD08-8354-C15044B9522D}" dt="2025-03-23T03:00:58.981" v="2"/>
          <ac:picMkLst>
            <pc:docMk/>
            <pc:sldMk cId="4262868419" sldId="256"/>
            <ac:picMk id="5" creationId="{B7C6BF43-B123-4FA3-2B3A-2FDC380627F8}"/>
          </ac:picMkLst>
        </pc:picChg>
        <pc:picChg chg="add mod">
          <ac:chgData name="Amanda Li" userId="S::ml190@uowmail.edu.au::334c02f8-7a8e-4466-984c-e7df3fdc4e89" providerId="AD" clId="Web-{EE6CD9B6-93CA-CD08-8354-C15044B9522D}" dt="2025-03-23T03:16:55.115" v="23"/>
          <ac:picMkLst>
            <pc:docMk/>
            <pc:sldMk cId="4262868419" sldId="256"/>
            <ac:picMk id="6" creationId="{9FD3EB67-B098-2A0D-BEDF-32ADCF19380C}"/>
          </ac:picMkLst>
        </pc:picChg>
      </pc:sldChg>
      <pc:sldChg chg="addSp delSp modSp new mod setBg">
        <pc:chgData name="Amanda Li" userId="S::ml190@uowmail.edu.au::334c02f8-7a8e-4466-984c-e7df3fdc4e89" providerId="AD" clId="Web-{EE6CD9B6-93CA-CD08-8354-C15044B9522D}" dt="2025-03-23T10:57:28.164" v="295" actId="20577"/>
        <pc:sldMkLst>
          <pc:docMk/>
          <pc:sldMk cId="66075355" sldId="257"/>
        </pc:sldMkLst>
        <pc:spChg chg="del">
          <ac:chgData name="Amanda Li" userId="S::ml190@uowmail.edu.au::334c02f8-7a8e-4466-984c-e7df3fdc4e89" providerId="AD" clId="Web-{EE6CD9B6-93CA-CD08-8354-C15044B9522D}" dt="2025-03-23T03:19:28.427" v="29"/>
          <ac:spMkLst>
            <pc:docMk/>
            <pc:sldMk cId="66075355" sldId="257"/>
            <ac:spMk id="2" creationId="{9D59260C-B3EB-585E-DBF0-AFB35993CA5B}"/>
          </ac:spMkLst>
        </pc:spChg>
        <pc:spChg chg="del mod">
          <ac:chgData name="Amanda Li" userId="S::ml190@uowmail.edu.au::334c02f8-7a8e-4466-984c-e7df3fdc4e89" providerId="AD" clId="Web-{EE6CD9B6-93CA-CD08-8354-C15044B9522D}" dt="2025-03-23T03:20:21.084" v="35"/>
          <ac:spMkLst>
            <pc:docMk/>
            <pc:sldMk cId="66075355" sldId="257"/>
            <ac:spMk id="3" creationId="{52557138-1F67-C16E-925D-49A0C9668AC1}"/>
          </ac:spMkLst>
        </pc:spChg>
        <pc:spChg chg="add del">
          <ac:chgData name="Amanda Li" userId="S::ml190@uowmail.edu.au::334c02f8-7a8e-4466-984c-e7df3fdc4e89" providerId="AD" clId="Web-{EE6CD9B6-93CA-CD08-8354-C15044B9522D}" dt="2025-03-23T03:19:59.787" v="33"/>
          <ac:spMkLst>
            <pc:docMk/>
            <pc:sldMk cId="66075355" sldId="257"/>
            <ac:spMk id="9" creationId="{1F72CB4B-A086-E546-83B0-DD8F407892A1}"/>
          </ac:spMkLst>
        </pc:spChg>
        <pc:spChg chg="add">
          <ac:chgData name="Amanda Li" userId="S::ml190@uowmail.edu.au::334c02f8-7a8e-4466-984c-e7df3fdc4e89" providerId="AD" clId="Web-{EE6CD9B6-93CA-CD08-8354-C15044B9522D}" dt="2025-03-23T03:19:59.787" v="33"/>
          <ac:spMkLst>
            <pc:docMk/>
            <pc:sldMk cId="66075355" sldId="257"/>
            <ac:spMk id="16" creationId="{1F72CB4B-A086-E546-83B0-DD8F407892A1}"/>
          </ac:spMkLst>
        </pc:spChg>
        <pc:spChg chg="add mod">
          <ac:chgData name="Amanda Li" userId="S::ml190@uowmail.edu.au::334c02f8-7a8e-4466-984c-e7df3fdc4e89" providerId="AD" clId="Web-{EE6CD9B6-93CA-CD08-8354-C15044B9522D}" dt="2025-03-23T10:57:28.164" v="295" actId="20577"/>
          <ac:spMkLst>
            <pc:docMk/>
            <pc:sldMk cId="66075355" sldId="257"/>
            <ac:spMk id="40" creationId="{73B7503C-A3F1-25F7-D9F6-B6FDEC558ED0}"/>
          </ac:spMkLst>
        </pc:spChg>
        <pc:graphicFrameChg chg="add mod">
          <ac:chgData name="Amanda Li" userId="S::ml190@uowmail.edu.au::334c02f8-7a8e-4466-984c-e7df3fdc4e89" providerId="AD" clId="Web-{EE6CD9B6-93CA-CD08-8354-C15044B9522D}" dt="2025-03-23T03:46:06.950" v="111" actId="1076"/>
          <ac:graphicFrameMkLst>
            <pc:docMk/>
            <pc:sldMk cId="66075355" sldId="257"/>
            <ac:graphicFrameMk id="20" creationId="{B5D720B1-9DDE-E92A-2165-04FA8FBFAC11}"/>
          </ac:graphicFrameMkLst>
        </pc:graphicFrameChg>
        <pc:picChg chg="add mod">
          <ac:chgData name="Amanda Li" userId="S::ml190@uowmail.edu.au::334c02f8-7a8e-4466-984c-e7df3fdc4e89" providerId="AD" clId="Web-{EE6CD9B6-93CA-CD08-8354-C15044B9522D}" dt="2025-03-23T03:19:33.787" v="30"/>
          <ac:picMkLst>
            <pc:docMk/>
            <pc:sldMk cId="66075355" sldId="257"/>
            <ac:picMk id="4" creationId="{12DB363A-0C4B-9A27-5C07-8209B39EFA81}"/>
          </ac:picMkLst>
        </pc:picChg>
        <pc:cxnChg chg="add del">
          <ac:chgData name="Amanda Li" userId="S::ml190@uowmail.edu.au::334c02f8-7a8e-4466-984c-e7df3fdc4e89" providerId="AD" clId="Web-{EE6CD9B6-93CA-CD08-8354-C15044B9522D}" dt="2025-03-23T03:19:59.787" v="33"/>
          <ac:cxnSpMkLst>
            <pc:docMk/>
            <pc:sldMk cId="66075355" sldId="257"/>
            <ac:cxnSpMk id="11" creationId="{49151340-7EF2-0647-A719-394EFC3A180B}"/>
          </ac:cxnSpMkLst>
        </pc:cxnChg>
        <pc:cxnChg chg="add">
          <ac:chgData name="Amanda Li" userId="S::ml190@uowmail.edu.au::334c02f8-7a8e-4466-984c-e7df3fdc4e89" providerId="AD" clId="Web-{EE6CD9B6-93CA-CD08-8354-C15044B9522D}" dt="2025-03-23T03:19:59.787" v="33"/>
          <ac:cxnSpMkLst>
            <pc:docMk/>
            <pc:sldMk cId="66075355" sldId="257"/>
            <ac:cxnSpMk id="18" creationId="{49151340-7EF2-0647-A719-394EFC3A180B}"/>
          </ac:cxnSpMkLst>
        </pc:cxnChg>
      </pc:sldChg>
      <pc:sldChg chg="addSp delSp modSp new mod setBg">
        <pc:chgData name="Amanda Li" userId="S::ml190@uowmail.edu.au::334c02f8-7a8e-4466-984c-e7df3fdc4e89" providerId="AD" clId="Web-{EE6CD9B6-93CA-CD08-8354-C15044B9522D}" dt="2025-03-23T10:57:56.258" v="305" actId="20577"/>
        <pc:sldMkLst>
          <pc:docMk/>
          <pc:sldMk cId="883544835" sldId="258"/>
        </pc:sldMkLst>
        <pc:spChg chg="mod">
          <ac:chgData name="Amanda Li" userId="S::ml190@uowmail.edu.au::334c02f8-7a8e-4466-984c-e7df3fdc4e89" providerId="AD" clId="Web-{EE6CD9B6-93CA-CD08-8354-C15044B9522D}" dt="2025-03-23T03:32:43.997" v="58"/>
          <ac:spMkLst>
            <pc:docMk/>
            <pc:sldMk cId="883544835" sldId="258"/>
            <ac:spMk id="2" creationId="{B29C7DB9-776D-39A7-3862-9C5D92AED1DC}"/>
          </ac:spMkLst>
        </pc:spChg>
        <pc:spChg chg="del">
          <ac:chgData name="Amanda Li" userId="S::ml190@uowmail.edu.au::334c02f8-7a8e-4466-984c-e7df3fdc4e89" providerId="AD" clId="Web-{EE6CD9B6-93CA-CD08-8354-C15044B9522D}" dt="2025-03-23T03:22:07.599" v="40"/>
          <ac:spMkLst>
            <pc:docMk/>
            <pc:sldMk cId="883544835" sldId="258"/>
            <ac:spMk id="3" creationId="{17EDAF9C-1E21-C1C1-E6BF-ECA2BDAED138}"/>
          </ac:spMkLst>
        </pc:spChg>
        <pc:spChg chg="add mod">
          <ac:chgData name="Amanda Li" userId="S::ml190@uowmail.edu.au::334c02f8-7a8e-4466-984c-e7df3fdc4e89" providerId="AD" clId="Web-{EE6CD9B6-93CA-CD08-8354-C15044B9522D}" dt="2025-03-23T10:57:56.258" v="305" actId="20577"/>
          <ac:spMkLst>
            <pc:docMk/>
            <pc:sldMk cId="883544835" sldId="258"/>
            <ac:spMk id="3" creationId="{D9465650-A5AB-1688-00D0-2BD666602B8C}"/>
          </ac:spMkLst>
        </pc:spChg>
        <pc:spChg chg="add mod">
          <ac:chgData name="Amanda Li" userId="S::ml190@uowmail.edu.au::334c02f8-7a8e-4466-984c-e7df3fdc4e89" providerId="AD" clId="Web-{EE6CD9B6-93CA-CD08-8354-C15044B9522D}" dt="2025-03-23T03:36:04.028" v="80" actId="20577"/>
          <ac:spMkLst>
            <pc:docMk/>
            <pc:sldMk cId="883544835" sldId="258"/>
            <ac:spMk id="5" creationId="{1D4484AE-E20D-2125-E3DF-8EC556337802}"/>
          </ac:spMkLst>
        </pc:spChg>
        <pc:spChg chg="add">
          <ac:chgData name="Amanda Li" userId="S::ml190@uowmail.edu.au::334c02f8-7a8e-4466-984c-e7df3fdc4e89" providerId="AD" clId="Web-{EE6CD9B6-93CA-CD08-8354-C15044B9522D}" dt="2025-03-23T03:32:43.997" v="58"/>
          <ac:spMkLst>
            <pc:docMk/>
            <pc:sldMk cId="883544835" sldId="258"/>
            <ac:spMk id="10" creationId="{7B49DDE3-D095-6B49-8468-C97AFBEC5703}"/>
          </ac:spMkLst>
        </pc:spChg>
        <pc:spChg chg="add">
          <ac:chgData name="Amanda Li" userId="S::ml190@uowmail.edu.au::334c02f8-7a8e-4466-984c-e7df3fdc4e89" providerId="AD" clId="Web-{EE6CD9B6-93CA-CD08-8354-C15044B9522D}" dt="2025-03-23T03:32:43.997" v="58"/>
          <ac:spMkLst>
            <pc:docMk/>
            <pc:sldMk cId="883544835" sldId="258"/>
            <ac:spMk id="12" creationId="{C3CA578B-5FA2-42B3-85A7-E78AFE06B447}"/>
          </ac:spMkLst>
        </pc:spChg>
        <pc:picChg chg="add mod ord">
          <ac:chgData name="Amanda Li" userId="S::ml190@uowmail.edu.au::334c02f8-7a8e-4466-984c-e7df3fdc4e89" providerId="AD" clId="Web-{EE6CD9B6-93CA-CD08-8354-C15044B9522D}" dt="2025-03-23T03:32:43.997" v="58"/>
          <ac:picMkLst>
            <pc:docMk/>
            <pc:sldMk cId="883544835" sldId="258"/>
            <ac:picMk id="4" creationId="{D67E23F6-E50B-F523-C6E4-43444A6E8374}"/>
          </ac:picMkLst>
        </pc:picChg>
      </pc:sldChg>
      <pc:sldChg chg="addSp delSp modSp new mod setBg">
        <pc:chgData name="Amanda Li" userId="S::ml190@uowmail.edu.au::334c02f8-7a8e-4466-984c-e7df3fdc4e89" providerId="AD" clId="Web-{EE6CD9B6-93CA-CD08-8354-C15044B9522D}" dt="2025-03-23T11:21:28.169" v="365" actId="20577"/>
        <pc:sldMkLst>
          <pc:docMk/>
          <pc:sldMk cId="3037929184" sldId="259"/>
        </pc:sldMkLst>
        <pc:spChg chg="mod">
          <ac:chgData name="Amanda Li" userId="S::ml190@uowmail.edu.au::334c02f8-7a8e-4466-984c-e7df3fdc4e89" providerId="AD" clId="Web-{EE6CD9B6-93CA-CD08-8354-C15044B9522D}" dt="2025-03-23T03:35:40.934" v="77" actId="20577"/>
          <ac:spMkLst>
            <pc:docMk/>
            <pc:sldMk cId="3037929184" sldId="259"/>
            <ac:spMk id="2" creationId="{582DA210-7A20-2A98-9A01-A6EE3FAE892F}"/>
          </ac:spMkLst>
        </pc:spChg>
        <pc:spChg chg="add mod">
          <ac:chgData name="Amanda Li" userId="S::ml190@uowmail.edu.au::334c02f8-7a8e-4466-984c-e7df3fdc4e89" providerId="AD" clId="Web-{EE6CD9B6-93CA-CD08-8354-C15044B9522D}" dt="2025-03-23T11:21:28.169" v="365" actId="20577"/>
          <ac:spMkLst>
            <pc:docMk/>
            <pc:sldMk cId="3037929184" sldId="259"/>
            <ac:spMk id="3" creationId="{04A3108D-6382-307B-39A6-DE8C938051BF}"/>
          </ac:spMkLst>
        </pc:spChg>
        <pc:spChg chg="del">
          <ac:chgData name="Amanda Li" userId="S::ml190@uowmail.edu.au::334c02f8-7a8e-4466-984c-e7df3fdc4e89" providerId="AD" clId="Web-{EE6CD9B6-93CA-CD08-8354-C15044B9522D}" dt="2025-03-23T03:34:40.825" v="72"/>
          <ac:spMkLst>
            <pc:docMk/>
            <pc:sldMk cId="3037929184" sldId="259"/>
            <ac:spMk id="3" creationId="{F5FCC2F8-1C95-3929-BA4E-04AAEC6AABE1}"/>
          </ac:spMkLst>
        </pc:spChg>
        <pc:spChg chg="add">
          <ac:chgData name="Amanda Li" userId="S::ml190@uowmail.edu.au::334c02f8-7a8e-4466-984c-e7df3fdc4e89" providerId="AD" clId="Web-{EE6CD9B6-93CA-CD08-8354-C15044B9522D}" dt="2025-03-23T03:34:45.684" v="73"/>
          <ac:spMkLst>
            <pc:docMk/>
            <pc:sldMk cId="3037929184" sldId="259"/>
            <ac:spMk id="15" creationId="{3CF1A380-6089-BB41-8F3A-4DC5336F2AE0}"/>
          </ac:spMkLst>
        </pc:spChg>
        <pc:spChg chg="add">
          <ac:chgData name="Amanda Li" userId="S::ml190@uowmail.edu.au::334c02f8-7a8e-4466-984c-e7df3fdc4e89" providerId="AD" clId="Web-{EE6CD9B6-93CA-CD08-8354-C15044B9522D}" dt="2025-03-23T03:34:45.684" v="73"/>
          <ac:spMkLst>
            <pc:docMk/>
            <pc:sldMk cId="3037929184" sldId="259"/>
            <ac:spMk id="17" creationId="{B17C82BA-B31E-489C-9E34-F04CE4526397}"/>
          </ac:spMkLst>
        </pc:spChg>
        <pc:grpChg chg="add">
          <ac:chgData name="Amanda Li" userId="S::ml190@uowmail.edu.au::334c02f8-7a8e-4466-984c-e7df3fdc4e89" providerId="AD" clId="Web-{EE6CD9B6-93CA-CD08-8354-C15044B9522D}" dt="2025-03-23T03:34:45.684" v="73"/>
          <ac:grpSpMkLst>
            <pc:docMk/>
            <pc:sldMk cId="3037929184" sldId="259"/>
            <ac:grpSpMk id="9" creationId="{D206359A-F1E3-49EE-BBC2-40888C4A3628}"/>
          </ac:grpSpMkLst>
        </pc:grpChg>
        <pc:picChg chg="add mod ord">
          <ac:chgData name="Amanda Li" userId="S::ml190@uowmail.edu.au::334c02f8-7a8e-4466-984c-e7df3fdc4e89" providerId="AD" clId="Web-{EE6CD9B6-93CA-CD08-8354-C15044B9522D}" dt="2025-03-23T03:34:45.684" v="73"/>
          <ac:picMkLst>
            <pc:docMk/>
            <pc:sldMk cId="3037929184" sldId="259"/>
            <ac:picMk id="4" creationId="{BB545D6F-6A49-2A17-C763-CC0A73A91AD2}"/>
          </ac:picMkLst>
        </pc:picChg>
      </pc:sldChg>
      <pc:sldChg chg="addSp delSp modSp new mod setBg">
        <pc:chgData name="Amanda Li" userId="S::ml190@uowmail.edu.au::334c02f8-7a8e-4466-984c-e7df3fdc4e89" providerId="AD" clId="Web-{EE6CD9B6-93CA-CD08-8354-C15044B9522D}" dt="2025-03-23T10:41:56.611" v="246" actId="20577"/>
        <pc:sldMkLst>
          <pc:docMk/>
          <pc:sldMk cId="3974921691" sldId="260"/>
        </pc:sldMkLst>
        <pc:spChg chg="mod ord">
          <ac:chgData name="Amanda Li" userId="S::ml190@uowmail.edu.au::334c02f8-7a8e-4466-984c-e7df3fdc4e89" providerId="AD" clId="Web-{EE6CD9B6-93CA-CD08-8354-C15044B9522D}" dt="2025-03-23T10:30:10.592" v="225" actId="1076"/>
          <ac:spMkLst>
            <pc:docMk/>
            <pc:sldMk cId="3974921691" sldId="260"/>
            <ac:spMk id="2" creationId="{EA6ABA95-20E2-DFE7-0990-3493673D12ED}"/>
          </ac:spMkLst>
        </pc:spChg>
        <pc:spChg chg="del">
          <ac:chgData name="Amanda Li" userId="S::ml190@uowmail.edu.au::334c02f8-7a8e-4466-984c-e7df3fdc4e89" providerId="AD" clId="Web-{EE6CD9B6-93CA-CD08-8354-C15044B9522D}" dt="2025-03-23T03:36:20.997" v="81"/>
          <ac:spMkLst>
            <pc:docMk/>
            <pc:sldMk cId="3974921691" sldId="260"/>
            <ac:spMk id="3" creationId="{457802F9-7635-7A2C-03AA-4B5EA91B2F20}"/>
          </ac:spMkLst>
        </pc:spChg>
        <pc:spChg chg="add del mod">
          <ac:chgData name="Amanda Li" userId="S::ml190@uowmail.edu.au::334c02f8-7a8e-4466-984c-e7df3fdc4e89" providerId="AD" clId="Web-{EE6CD9B6-93CA-CD08-8354-C15044B9522D}" dt="2025-03-23T10:28:41.058" v="209"/>
          <ac:spMkLst>
            <pc:docMk/>
            <pc:sldMk cId="3974921691" sldId="260"/>
            <ac:spMk id="5" creationId="{0B8A9558-6824-93D2-587E-E953BCD0BAB0}"/>
          </ac:spMkLst>
        </pc:spChg>
        <pc:spChg chg="add mod">
          <ac:chgData name="Amanda Li" userId="S::ml190@uowmail.edu.au::334c02f8-7a8e-4466-984c-e7df3fdc4e89" providerId="AD" clId="Web-{EE6CD9B6-93CA-CD08-8354-C15044B9522D}" dt="2025-03-23T10:41:56.611" v="246" actId="20577"/>
          <ac:spMkLst>
            <pc:docMk/>
            <pc:sldMk cId="3974921691" sldId="260"/>
            <ac:spMk id="7" creationId="{67DD676E-5427-C4D5-9EA7-42F335098E64}"/>
          </ac:spMkLst>
        </pc:spChg>
        <pc:spChg chg="add del">
          <ac:chgData name="Amanda Li" userId="S::ml190@uowmail.edu.au::334c02f8-7a8e-4466-984c-e7df3fdc4e89" providerId="AD" clId="Web-{EE6CD9B6-93CA-CD08-8354-C15044B9522D}" dt="2025-03-23T10:28:52.636" v="211"/>
          <ac:spMkLst>
            <pc:docMk/>
            <pc:sldMk cId="3974921691" sldId="260"/>
            <ac:spMk id="15" creationId="{4958DF84-F5C6-794F-8945-485D6C107518}"/>
          </ac:spMkLst>
        </pc:spChg>
        <pc:spChg chg="add del">
          <ac:chgData name="Amanda Li" userId="S::ml190@uowmail.edu.au::334c02f8-7a8e-4466-984c-e7df3fdc4e89" providerId="AD" clId="Web-{EE6CD9B6-93CA-CD08-8354-C15044B9522D}" dt="2025-03-23T10:28:52.636" v="211"/>
          <ac:spMkLst>
            <pc:docMk/>
            <pc:sldMk cId="3974921691" sldId="260"/>
            <ac:spMk id="17" creationId="{4AF0997A-7C0F-4AD2-BA90-5FE341A17796}"/>
          </ac:spMkLst>
        </pc:spChg>
        <pc:spChg chg="add del">
          <ac:chgData name="Amanda Li" userId="S::ml190@uowmail.edu.au::334c02f8-7a8e-4466-984c-e7df3fdc4e89" providerId="AD" clId="Web-{EE6CD9B6-93CA-CD08-8354-C15044B9522D}" dt="2025-03-23T10:28:52.636" v="211"/>
          <ac:spMkLst>
            <pc:docMk/>
            <pc:sldMk cId="3974921691" sldId="260"/>
            <ac:spMk id="19" creationId="{72E67446-732B-4F72-8560-6FABB6CB25A3}"/>
          </ac:spMkLst>
        </pc:spChg>
        <pc:spChg chg="add del">
          <ac:chgData name="Amanda Li" userId="S::ml190@uowmail.edu.au::334c02f8-7a8e-4466-984c-e7df3fdc4e89" providerId="AD" clId="Web-{EE6CD9B6-93CA-CD08-8354-C15044B9522D}" dt="2025-03-23T10:29:29.294" v="220"/>
          <ac:spMkLst>
            <pc:docMk/>
            <pc:sldMk cId="3974921691" sldId="260"/>
            <ac:spMk id="30" creationId="{ECD84B89-83B1-AA44-B9BE-C68A3A346981}"/>
          </ac:spMkLst>
        </pc:spChg>
        <pc:spChg chg="add del">
          <ac:chgData name="Amanda Li" userId="S::ml190@uowmail.edu.au::334c02f8-7a8e-4466-984c-e7df3fdc4e89" providerId="AD" clId="Web-{EE6CD9B6-93CA-CD08-8354-C15044B9522D}" dt="2025-03-23T10:29:29.294" v="220"/>
          <ac:spMkLst>
            <pc:docMk/>
            <pc:sldMk cId="3974921691" sldId="260"/>
            <ac:spMk id="32" creationId="{DF3B9D9F-2555-4B2E-AD17-056B66596D5A}"/>
          </ac:spMkLst>
        </pc:spChg>
        <pc:spChg chg="add del">
          <ac:chgData name="Amanda Li" userId="S::ml190@uowmail.edu.au::334c02f8-7a8e-4466-984c-e7df3fdc4e89" providerId="AD" clId="Web-{EE6CD9B6-93CA-CD08-8354-C15044B9522D}" dt="2025-03-23T10:29:21.606" v="213"/>
          <ac:spMkLst>
            <pc:docMk/>
            <pc:sldMk cId="3974921691" sldId="260"/>
            <ac:spMk id="43" creationId="{ECD84B89-83B1-AA44-B9BE-C68A3A346981}"/>
          </ac:spMkLst>
        </pc:spChg>
        <pc:spChg chg="add del">
          <ac:chgData name="Amanda Li" userId="S::ml190@uowmail.edu.au::334c02f8-7a8e-4466-984c-e7df3fdc4e89" providerId="AD" clId="Web-{EE6CD9B6-93CA-CD08-8354-C15044B9522D}" dt="2025-03-23T10:29:21.606" v="213"/>
          <ac:spMkLst>
            <pc:docMk/>
            <pc:sldMk cId="3974921691" sldId="260"/>
            <ac:spMk id="45" creationId="{DF3B9D9F-2555-4B2E-AD17-056B66596D5A}"/>
          </ac:spMkLst>
        </pc:spChg>
        <pc:spChg chg="add del">
          <ac:chgData name="Amanda Li" userId="S::ml190@uowmail.edu.au::334c02f8-7a8e-4466-984c-e7df3fdc4e89" providerId="AD" clId="Web-{EE6CD9B6-93CA-CD08-8354-C15044B9522D}" dt="2025-03-23T10:29:21.606" v="213"/>
          <ac:spMkLst>
            <pc:docMk/>
            <pc:sldMk cId="3974921691" sldId="260"/>
            <ac:spMk id="47" creationId="{98F816C8-664D-4D46-87AC-DD7054006763}"/>
          </ac:spMkLst>
        </pc:spChg>
        <pc:spChg chg="add del">
          <ac:chgData name="Amanda Li" userId="S::ml190@uowmail.edu.au::334c02f8-7a8e-4466-984c-e7df3fdc4e89" providerId="AD" clId="Web-{EE6CD9B6-93CA-CD08-8354-C15044B9522D}" dt="2025-03-23T10:29:24.169" v="215"/>
          <ac:spMkLst>
            <pc:docMk/>
            <pc:sldMk cId="3974921691" sldId="260"/>
            <ac:spMk id="50" creationId="{3D7AAEFC-156E-1144-8D57-FBE2CD3B6CEB}"/>
          </ac:spMkLst>
        </pc:spChg>
        <pc:spChg chg="add del">
          <ac:chgData name="Amanda Li" userId="S::ml190@uowmail.edu.au::334c02f8-7a8e-4466-984c-e7df3fdc4e89" providerId="AD" clId="Web-{EE6CD9B6-93CA-CD08-8354-C15044B9522D}" dt="2025-03-23T10:29:24.169" v="215"/>
          <ac:spMkLst>
            <pc:docMk/>
            <pc:sldMk cId="3974921691" sldId="260"/>
            <ac:spMk id="51" creationId="{4AF0997A-7C0F-4AD2-BA90-5FE341A17796}"/>
          </ac:spMkLst>
        </pc:spChg>
        <pc:spChg chg="add del">
          <ac:chgData name="Amanda Li" userId="S::ml190@uowmail.edu.au::334c02f8-7a8e-4466-984c-e7df3fdc4e89" providerId="AD" clId="Web-{EE6CD9B6-93CA-CD08-8354-C15044B9522D}" dt="2025-03-23T10:29:26.700" v="217"/>
          <ac:spMkLst>
            <pc:docMk/>
            <pc:sldMk cId="3974921691" sldId="260"/>
            <ac:spMk id="54" creationId="{ECD84B89-83B1-AA44-B9BE-C68A3A346981}"/>
          </ac:spMkLst>
        </pc:spChg>
        <pc:spChg chg="add del">
          <ac:chgData name="Amanda Li" userId="S::ml190@uowmail.edu.au::334c02f8-7a8e-4466-984c-e7df3fdc4e89" providerId="AD" clId="Web-{EE6CD9B6-93CA-CD08-8354-C15044B9522D}" dt="2025-03-23T10:29:26.700" v="217"/>
          <ac:spMkLst>
            <pc:docMk/>
            <pc:sldMk cId="3974921691" sldId="260"/>
            <ac:spMk id="55" creationId="{DF3B9D9F-2555-4B2E-AD17-056B66596D5A}"/>
          </ac:spMkLst>
        </pc:spChg>
        <pc:spChg chg="add del">
          <ac:chgData name="Amanda Li" userId="S::ml190@uowmail.edu.au::334c02f8-7a8e-4466-984c-e7df3fdc4e89" providerId="AD" clId="Web-{EE6CD9B6-93CA-CD08-8354-C15044B9522D}" dt="2025-03-23T10:29:29.278" v="219"/>
          <ac:spMkLst>
            <pc:docMk/>
            <pc:sldMk cId="3974921691" sldId="260"/>
            <ac:spMk id="58" creationId="{3D7AAEFC-156E-1144-8D57-FBE2CD3B6CEB}"/>
          </ac:spMkLst>
        </pc:spChg>
        <pc:spChg chg="add del">
          <ac:chgData name="Amanda Li" userId="S::ml190@uowmail.edu.au::334c02f8-7a8e-4466-984c-e7df3fdc4e89" providerId="AD" clId="Web-{EE6CD9B6-93CA-CD08-8354-C15044B9522D}" dt="2025-03-23T10:29:29.278" v="219"/>
          <ac:spMkLst>
            <pc:docMk/>
            <pc:sldMk cId="3974921691" sldId="260"/>
            <ac:spMk id="59" creationId="{4AF0997A-7C0F-4AD2-BA90-5FE341A17796}"/>
          </ac:spMkLst>
        </pc:spChg>
        <pc:spChg chg="add">
          <ac:chgData name="Amanda Li" userId="S::ml190@uowmail.edu.au::334c02f8-7a8e-4466-984c-e7df3fdc4e89" providerId="AD" clId="Web-{EE6CD9B6-93CA-CD08-8354-C15044B9522D}" dt="2025-03-23T10:29:29.294" v="220"/>
          <ac:spMkLst>
            <pc:docMk/>
            <pc:sldMk cId="3974921691" sldId="260"/>
            <ac:spMk id="62" creationId="{ECD84B89-83B1-AA44-B9BE-C68A3A346981}"/>
          </ac:spMkLst>
        </pc:spChg>
        <pc:spChg chg="add">
          <ac:chgData name="Amanda Li" userId="S::ml190@uowmail.edu.au::334c02f8-7a8e-4466-984c-e7df3fdc4e89" providerId="AD" clId="Web-{EE6CD9B6-93CA-CD08-8354-C15044B9522D}" dt="2025-03-23T10:29:29.294" v="220"/>
          <ac:spMkLst>
            <pc:docMk/>
            <pc:sldMk cId="3974921691" sldId="260"/>
            <ac:spMk id="63" creationId="{DF3B9D9F-2555-4B2E-AD17-056B66596D5A}"/>
          </ac:spMkLst>
        </pc:spChg>
        <pc:grpChg chg="add del">
          <ac:chgData name="Amanda Li" userId="S::ml190@uowmail.edu.au::334c02f8-7a8e-4466-984c-e7df3fdc4e89" providerId="AD" clId="Web-{EE6CD9B6-93CA-CD08-8354-C15044B9522D}" dt="2025-03-23T10:28:52.636" v="211"/>
          <ac:grpSpMkLst>
            <pc:docMk/>
            <pc:sldMk cId="3974921691" sldId="260"/>
            <ac:grpSpMk id="9" creationId="{D206359A-F1E3-49EE-BBC2-40888C4A3628}"/>
          </ac:grpSpMkLst>
        </pc:grpChg>
        <pc:grpChg chg="add del">
          <ac:chgData name="Amanda Li" userId="S::ml190@uowmail.edu.au::334c02f8-7a8e-4466-984c-e7df3fdc4e89" providerId="AD" clId="Web-{EE6CD9B6-93CA-CD08-8354-C15044B9522D}" dt="2025-03-23T10:29:29.294" v="220"/>
          <ac:grpSpMkLst>
            <pc:docMk/>
            <pc:sldMk cId="3974921691" sldId="260"/>
            <ac:grpSpMk id="24" creationId="{D206359A-F1E3-49EE-BBC2-40888C4A3628}"/>
          </ac:grpSpMkLst>
        </pc:grpChg>
        <pc:grpChg chg="add del">
          <ac:chgData name="Amanda Li" userId="S::ml190@uowmail.edu.au::334c02f8-7a8e-4466-984c-e7df3fdc4e89" providerId="AD" clId="Web-{EE6CD9B6-93CA-CD08-8354-C15044B9522D}" dt="2025-03-23T10:29:21.606" v="213"/>
          <ac:grpSpMkLst>
            <pc:docMk/>
            <pc:sldMk cId="3974921691" sldId="260"/>
            <ac:grpSpMk id="37" creationId="{D206359A-F1E3-49EE-BBC2-40888C4A3628}"/>
          </ac:grpSpMkLst>
        </pc:grpChg>
        <pc:grpChg chg="add del">
          <ac:chgData name="Amanda Li" userId="S::ml190@uowmail.edu.au::334c02f8-7a8e-4466-984c-e7df3fdc4e89" providerId="AD" clId="Web-{EE6CD9B6-93CA-CD08-8354-C15044B9522D}" dt="2025-03-23T10:29:24.169" v="215"/>
          <ac:grpSpMkLst>
            <pc:docMk/>
            <pc:sldMk cId="3974921691" sldId="260"/>
            <ac:grpSpMk id="49" creationId="{D206359A-F1E3-49EE-BBC2-40888C4A3628}"/>
          </ac:grpSpMkLst>
        </pc:grpChg>
        <pc:grpChg chg="add del">
          <ac:chgData name="Amanda Li" userId="S::ml190@uowmail.edu.au::334c02f8-7a8e-4466-984c-e7df3fdc4e89" providerId="AD" clId="Web-{EE6CD9B6-93CA-CD08-8354-C15044B9522D}" dt="2025-03-23T10:29:26.700" v="217"/>
          <ac:grpSpMkLst>
            <pc:docMk/>
            <pc:sldMk cId="3974921691" sldId="260"/>
            <ac:grpSpMk id="53" creationId="{D206359A-F1E3-49EE-BBC2-40888C4A3628}"/>
          </ac:grpSpMkLst>
        </pc:grpChg>
        <pc:grpChg chg="add del">
          <ac:chgData name="Amanda Li" userId="S::ml190@uowmail.edu.au::334c02f8-7a8e-4466-984c-e7df3fdc4e89" providerId="AD" clId="Web-{EE6CD9B6-93CA-CD08-8354-C15044B9522D}" dt="2025-03-23T10:29:29.278" v="219"/>
          <ac:grpSpMkLst>
            <pc:docMk/>
            <pc:sldMk cId="3974921691" sldId="260"/>
            <ac:grpSpMk id="57" creationId="{D206359A-F1E3-49EE-BBC2-40888C4A3628}"/>
          </ac:grpSpMkLst>
        </pc:grpChg>
        <pc:grpChg chg="add">
          <ac:chgData name="Amanda Li" userId="S::ml190@uowmail.edu.au::334c02f8-7a8e-4466-984c-e7df3fdc4e89" providerId="AD" clId="Web-{EE6CD9B6-93CA-CD08-8354-C15044B9522D}" dt="2025-03-23T10:29:29.294" v="220"/>
          <ac:grpSpMkLst>
            <pc:docMk/>
            <pc:sldMk cId="3974921691" sldId="260"/>
            <ac:grpSpMk id="61" creationId="{D206359A-F1E3-49EE-BBC2-40888C4A3628}"/>
          </ac:grpSpMkLst>
        </pc:grpChg>
        <pc:picChg chg="add del mod ord">
          <ac:chgData name="Amanda Li" userId="S::ml190@uowmail.edu.au::334c02f8-7a8e-4466-984c-e7df3fdc4e89" providerId="AD" clId="Web-{EE6CD9B6-93CA-CD08-8354-C15044B9522D}" dt="2025-03-23T10:28:37.761" v="208"/>
          <ac:picMkLst>
            <pc:docMk/>
            <pc:sldMk cId="3974921691" sldId="260"/>
            <ac:picMk id="4" creationId="{2ED6033E-B879-531E-24B0-9CCF224EFD22}"/>
          </ac:picMkLst>
        </pc:picChg>
        <pc:picChg chg="add mod ord">
          <ac:chgData name="Amanda Li" userId="S::ml190@uowmail.edu.au::334c02f8-7a8e-4466-984c-e7df3fdc4e89" providerId="AD" clId="Web-{EE6CD9B6-93CA-CD08-8354-C15044B9522D}" dt="2025-03-23T10:41:48.533" v="245" actId="14100"/>
          <ac:picMkLst>
            <pc:docMk/>
            <pc:sldMk cId="3974921691" sldId="260"/>
            <ac:picMk id="6" creationId="{34AAC9C1-DBD2-A474-D5BA-CDDEC48F36A6}"/>
          </ac:picMkLst>
        </pc:picChg>
      </pc:sldChg>
      <pc:sldChg chg="addSp modSp new mod setBg">
        <pc:chgData name="Amanda Li" userId="S::ml190@uowmail.edu.au::334c02f8-7a8e-4466-984c-e7df3fdc4e89" providerId="AD" clId="Web-{EE6CD9B6-93CA-CD08-8354-C15044B9522D}" dt="2025-03-23T11:03:54.474" v="315" actId="20577"/>
        <pc:sldMkLst>
          <pc:docMk/>
          <pc:sldMk cId="1000966721" sldId="261"/>
        </pc:sldMkLst>
        <pc:spChg chg="mod">
          <ac:chgData name="Amanda Li" userId="S::ml190@uowmail.edu.au::334c02f8-7a8e-4466-984c-e7df3fdc4e89" providerId="AD" clId="Web-{EE6CD9B6-93CA-CD08-8354-C15044B9522D}" dt="2025-03-23T03:49:00.013" v="121"/>
          <ac:spMkLst>
            <pc:docMk/>
            <pc:sldMk cId="1000966721" sldId="261"/>
            <ac:spMk id="2" creationId="{D0D3C368-D994-9FAD-3BEA-0910F633ADF4}"/>
          </ac:spMkLst>
        </pc:spChg>
        <pc:spChg chg="mod">
          <ac:chgData name="Amanda Li" userId="S::ml190@uowmail.edu.au::334c02f8-7a8e-4466-984c-e7df3fdc4e89" providerId="AD" clId="Web-{EE6CD9B6-93CA-CD08-8354-C15044B9522D}" dt="2025-03-23T03:49:10.263" v="123" actId="20577"/>
          <ac:spMkLst>
            <pc:docMk/>
            <pc:sldMk cId="1000966721" sldId="261"/>
            <ac:spMk id="3" creationId="{D5FCEC1F-F140-0471-BECF-81C5747B6B8D}"/>
          </ac:spMkLst>
        </pc:spChg>
        <pc:spChg chg="add mod">
          <ac:chgData name="Amanda Li" userId="S::ml190@uowmail.edu.au::334c02f8-7a8e-4466-984c-e7df3fdc4e89" providerId="AD" clId="Web-{EE6CD9B6-93CA-CD08-8354-C15044B9522D}" dt="2025-03-23T11:03:54.474" v="315" actId="20577"/>
          <ac:spMkLst>
            <pc:docMk/>
            <pc:sldMk cId="1000966721" sldId="261"/>
            <ac:spMk id="5" creationId="{7886F4ED-FBDD-DC82-ACC5-D85665E92191}"/>
          </ac:spMkLst>
        </pc:spChg>
        <pc:spChg chg="add">
          <ac:chgData name="Amanda Li" userId="S::ml190@uowmail.edu.au::334c02f8-7a8e-4466-984c-e7df3fdc4e89" providerId="AD" clId="Web-{EE6CD9B6-93CA-CD08-8354-C15044B9522D}" dt="2025-03-23T03:49:00.013" v="121"/>
          <ac:spMkLst>
            <pc:docMk/>
            <pc:sldMk cId="1000966721" sldId="261"/>
            <ac:spMk id="9" creationId="{1F72CB4B-A086-E546-83B0-DD8F407892A1}"/>
          </ac:spMkLst>
        </pc:spChg>
        <pc:picChg chg="add mod">
          <ac:chgData name="Amanda Li" userId="S::ml190@uowmail.edu.au::334c02f8-7a8e-4466-984c-e7df3fdc4e89" providerId="AD" clId="Web-{EE6CD9B6-93CA-CD08-8354-C15044B9522D}" dt="2025-03-23T03:49:00.013" v="121"/>
          <ac:picMkLst>
            <pc:docMk/>
            <pc:sldMk cId="1000966721" sldId="261"/>
            <ac:picMk id="4" creationId="{F2BCB535-033C-8DAA-21E3-55D22C86F6DB}"/>
          </ac:picMkLst>
        </pc:picChg>
        <pc:cxnChg chg="add">
          <ac:chgData name="Amanda Li" userId="S::ml190@uowmail.edu.au::334c02f8-7a8e-4466-984c-e7df3fdc4e89" providerId="AD" clId="Web-{EE6CD9B6-93CA-CD08-8354-C15044B9522D}" dt="2025-03-23T03:49:00.013" v="121"/>
          <ac:cxnSpMkLst>
            <pc:docMk/>
            <pc:sldMk cId="1000966721" sldId="261"/>
            <ac:cxnSpMk id="11" creationId="{49151340-7EF2-0647-A719-394EFC3A180B}"/>
          </ac:cxnSpMkLst>
        </pc:cxnChg>
      </pc:sldChg>
      <pc:sldChg chg="addSp delSp modSp new mod setBg">
        <pc:chgData name="Amanda Li" userId="S::ml190@uowmail.edu.au::334c02f8-7a8e-4466-984c-e7df3fdc4e89" providerId="AD" clId="Web-{EE6CD9B6-93CA-CD08-8354-C15044B9522D}" dt="2025-03-23T11:19:53.681" v="349" actId="1076"/>
        <pc:sldMkLst>
          <pc:docMk/>
          <pc:sldMk cId="981909528" sldId="262"/>
        </pc:sldMkLst>
        <pc:spChg chg="mod">
          <ac:chgData name="Amanda Li" userId="S::ml190@uowmail.edu.au::334c02f8-7a8e-4466-984c-e7df3fdc4e89" providerId="AD" clId="Web-{EE6CD9B6-93CA-CD08-8354-C15044B9522D}" dt="2025-03-23T03:50:22.857" v="130"/>
          <ac:spMkLst>
            <pc:docMk/>
            <pc:sldMk cId="981909528" sldId="262"/>
            <ac:spMk id="2" creationId="{55DD884C-B1AF-B6EE-5790-EB92B69A7050}"/>
          </ac:spMkLst>
        </pc:spChg>
        <pc:spChg chg="mod ord">
          <ac:chgData name="Amanda Li" userId="S::ml190@uowmail.edu.au::334c02f8-7a8e-4466-984c-e7df3fdc4e89" providerId="AD" clId="Web-{EE6CD9B6-93CA-CD08-8354-C15044B9522D}" dt="2025-03-23T03:50:22.857" v="130"/>
          <ac:spMkLst>
            <pc:docMk/>
            <pc:sldMk cId="981909528" sldId="262"/>
            <ac:spMk id="3" creationId="{05EE79D0-76EF-FA54-1955-FD40AA9CE20E}"/>
          </ac:spMkLst>
        </pc:spChg>
        <pc:spChg chg="add mod">
          <ac:chgData name="Amanda Li" userId="S::ml190@uowmail.edu.au::334c02f8-7a8e-4466-984c-e7df3fdc4e89" providerId="AD" clId="Web-{EE6CD9B6-93CA-CD08-8354-C15044B9522D}" dt="2025-03-23T11:19:53.681" v="349" actId="1076"/>
          <ac:spMkLst>
            <pc:docMk/>
            <pc:sldMk cId="981909528" sldId="262"/>
            <ac:spMk id="5" creationId="{6204CC64-3F1A-79BF-EB2A-7314D9DE294A}"/>
          </ac:spMkLst>
        </pc:spChg>
        <pc:spChg chg="add del">
          <ac:chgData name="Amanda Li" userId="S::ml190@uowmail.edu.au::334c02f8-7a8e-4466-984c-e7df3fdc4e89" providerId="AD" clId="Web-{EE6CD9B6-93CA-CD08-8354-C15044B9522D}" dt="2025-03-23T03:50:22.841" v="129"/>
          <ac:spMkLst>
            <pc:docMk/>
            <pc:sldMk cId="981909528" sldId="262"/>
            <ac:spMk id="9" creationId="{7B49DDE3-D095-6B49-8468-C97AFBEC5703}"/>
          </ac:spMkLst>
        </pc:spChg>
        <pc:spChg chg="add del">
          <ac:chgData name="Amanda Li" userId="S::ml190@uowmail.edu.au::334c02f8-7a8e-4466-984c-e7df3fdc4e89" providerId="AD" clId="Web-{EE6CD9B6-93CA-CD08-8354-C15044B9522D}" dt="2025-03-23T03:50:22.841" v="129"/>
          <ac:spMkLst>
            <pc:docMk/>
            <pc:sldMk cId="981909528" sldId="262"/>
            <ac:spMk id="11" creationId="{C3CA578B-5FA2-42B3-85A7-E78AFE06B447}"/>
          </ac:spMkLst>
        </pc:spChg>
        <pc:spChg chg="add">
          <ac:chgData name="Amanda Li" userId="S::ml190@uowmail.edu.au::334c02f8-7a8e-4466-984c-e7df3fdc4e89" providerId="AD" clId="Web-{EE6CD9B6-93CA-CD08-8354-C15044B9522D}" dt="2025-03-23T03:50:22.857" v="130"/>
          <ac:spMkLst>
            <pc:docMk/>
            <pc:sldMk cId="981909528" sldId="262"/>
            <ac:spMk id="13" creationId="{1F72CB4B-A086-E546-83B0-DD8F407892A1}"/>
          </ac:spMkLst>
        </pc:spChg>
        <pc:spChg chg="add">
          <ac:chgData name="Amanda Li" userId="S::ml190@uowmail.edu.au::334c02f8-7a8e-4466-984c-e7df3fdc4e89" providerId="AD" clId="Web-{EE6CD9B6-93CA-CD08-8354-C15044B9522D}" dt="2025-03-23T03:50:22.857" v="130"/>
          <ac:spMkLst>
            <pc:docMk/>
            <pc:sldMk cId="981909528" sldId="262"/>
            <ac:spMk id="14" creationId="{BE9E86F5-3804-4993-9353-B93A62BA60C4}"/>
          </ac:spMkLst>
        </pc:spChg>
        <pc:picChg chg="add mod">
          <ac:chgData name="Amanda Li" userId="S::ml190@uowmail.edu.au::334c02f8-7a8e-4466-984c-e7df3fdc4e89" providerId="AD" clId="Web-{EE6CD9B6-93CA-CD08-8354-C15044B9522D}" dt="2025-03-23T11:19:05.601" v="346" actId="1076"/>
          <ac:picMkLst>
            <pc:docMk/>
            <pc:sldMk cId="981909528" sldId="262"/>
            <ac:picMk id="4" creationId="{9CE9FD0C-2458-0555-31DA-3C4939B44F0E}"/>
          </ac:picMkLst>
        </pc:picChg>
      </pc:sldChg>
      <pc:sldChg chg="addSp delSp modSp new mod setBg">
        <pc:chgData name="Amanda Li" userId="S::ml190@uowmail.edu.au::334c02f8-7a8e-4466-984c-e7df3fdc4e89" providerId="AD" clId="Web-{EE6CD9B6-93CA-CD08-8354-C15044B9522D}" dt="2025-03-23T03:56:12.872" v="147" actId="20577"/>
        <pc:sldMkLst>
          <pc:docMk/>
          <pc:sldMk cId="3076831112" sldId="263"/>
        </pc:sldMkLst>
        <pc:spChg chg="mod">
          <ac:chgData name="Amanda Li" userId="S::ml190@uowmail.edu.au::334c02f8-7a8e-4466-984c-e7df3fdc4e89" providerId="AD" clId="Web-{EE6CD9B6-93CA-CD08-8354-C15044B9522D}" dt="2025-03-23T03:52:53.388" v="137"/>
          <ac:spMkLst>
            <pc:docMk/>
            <pc:sldMk cId="3076831112" sldId="263"/>
            <ac:spMk id="2" creationId="{5A349258-A7A8-23E6-2BCC-8ADA53093A4F}"/>
          </ac:spMkLst>
        </pc:spChg>
        <pc:spChg chg="del mod">
          <ac:chgData name="Amanda Li" userId="S::ml190@uowmail.edu.au::334c02f8-7a8e-4466-984c-e7df3fdc4e89" providerId="AD" clId="Web-{EE6CD9B6-93CA-CD08-8354-C15044B9522D}" dt="2025-03-23T03:52:53.404" v="138"/>
          <ac:spMkLst>
            <pc:docMk/>
            <pc:sldMk cId="3076831112" sldId="263"/>
            <ac:spMk id="3" creationId="{A2CB2D15-A433-2B00-4A05-A890250B5BEA}"/>
          </ac:spMkLst>
        </pc:spChg>
        <pc:spChg chg="add del">
          <ac:chgData name="Amanda Li" userId="S::ml190@uowmail.edu.au::334c02f8-7a8e-4466-984c-e7df3fdc4e89" providerId="AD" clId="Web-{EE6CD9B6-93CA-CD08-8354-C15044B9522D}" dt="2025-03-23T03:52:53.388" v="137"/>
          <ac:spMkLst>
            <pc:docMk/>
            <pc:sldMk cId="3076831112" sldId="263"/>
            <ac:spMk id="9" creationId="{1F72CB4B-A086-E546-83B0-DD8F407892A1}"/>
          </ac:spMkLst>
        </pc:spChg>
        <pc:graphicFrameChg chg="add modGraphic">
          <ac:chgData name="Amanda Li" userId="S::ml190@uowmail.edu.au::334c02f8-7a8e-4466-984c-e7df3fdc4e89" providerId="AD" clId="Web-{EE6CD9B6-93CA-CD08-8354-C15044B9522D}" dt="2025-03-23T03:56:12.872" v="147" actId="20577"/>
          <ac:graphicFrameMkLst>
            <pc:docMk/>
            <pc:sldMk cId="3076831112" sldId="263"/>
            <ac:graphicFrameMk id="6" creationId="{1000E701-57F8-6099-5FAF-1153650667A1}"/>
          </ac:graphicFrameMkLst>
        </pc:graphicFrameChg>
        <pc:picChg chg="add del mod">
          <ac:chgData name="Amanda Li" userId="S::ml190@uowmail.edu.au::334c02f8-7a8e-4466-984c-e7df3fdc4e89" providerId="AD" clId="Web-{EE6CD9B6-93CA-CD08-8354-C15044B9522D}" dt="2025-03-23T03:53:03.747" v="139"/>
          <ac:picMkLst>
            <pc:docMk/>
            <pc:sldMk cId="3076831112" sldId="263"/>
            <ac:picMk id="4" creationId="{7CAA0852-660D-335B-028A-2B029A4BE5A6}"/>
          </ac:picMkLst>
        </pc:picChg>
        <pc:cxnChg chg="add del">
          <ac:chgData name="Amanda Li" userId="S::ml190@uowmail.edu.au::334c02f8-7a8e-4466-984c-e7df3fdc4e89" providerId="AD" clId="Web-{EE6CD9B6-93CA-CD08-8354-C15044B9522D}" dt="2025-03-23T03:52:53.388" v="137"/>
          <ac:cxnSpMkLst>
            <pc:docMk/>
            <pc:sldMk cId="3076831112" sldId="263"/>
            <ac:cxnSpMk id="11" creationId="{49151340-7EF2-0647-A719-394EFC3A180B}"/>
          </ac:cxnSpMkLst>
        </pc:cxnChg>
      </pc:sldChg>
      <pc:sldChg chg="addSp delSp modSp new mod setBg">
        <pc:chgData name="Amanda Li" userId="S::ml190@uowmail.edu.au::334c02f8-7a8e-4466-984c-e7df3fdc4e89" providerId="AD" clId="Web-{EE6CD9B6-93CA-CD08-8354-C15044B9522D}" dt="2025-03-23T11:16:40.518" v="321" actId="20577"/>
        <pc:sldMkLst>
          <pc:docMk/>
          <pc:sldMk cId="1285018715" sldId="264"/>
        </pc:sldMkLst>
        <pc:spChg chg="mod">
          <ac:chgData name="Amanda Li" userId="S::ml190@uowmail.edu.au::334c02f8-7a8e-4466-984c-e7df3fdc4e89" providerId="AD" clId="Web-{EE6CD9B6-93CA-CD08-8354-C15044B9522D}" dt="2025-03-23T11:15:33.031" v="317"/>
          <ac:spMkLst>
            <pc:docMk/>
            <pc:sldMk cId="1285018715" sldId="264"/>
            <ac:spMk id="2" creationId="{7086ED77-CD6B-787F-A1E7-BE47E01A99A5}"/>
          </ac:spMkLst>
        </pc:spChg>
        <pc:spChg chg="mod">
          <ac:chgData name="Amanda Li" userId="S::ml190@uowmail.edu.au::334c02f8-7a8e-4466-984c-e7df3fdc4e89" providerId="AD" clId="Web-{EE6CD9B6-93CA-CD08-8354-C15044B9522D}" dt="2025-03-23T11:15:33.031" v="317"/>
          <ac:spMkLst>
            <pc:docMk/>
            <pc:sldMk cId="1285018715" sldId="264"/>
            <ac:spMk id="3" creationId="{99EAC538-0855-F622-A764-0BA8F921ED4A}"/>
          </ac:spMkLst>
        </pc:spChg>
        <pc:spChg chg="add mod">
          <ac:chgData name="Amanda Li" userId="S::ml190@uowmail.edu.au::334c02f8-7a8e-4466-984c-e7df3fdc4e89" providerId="AD" clId="Web-{EE6CD9B6-93CA-CD08-8354-C15044B9522D}" dt="2025-03-23T11:16:40.518" v="321" actId="20577"/>
          <ac:spMkLst>
            <pc:docMk/>
            <pc:sldMk cId="1285018715" sldId="264"/>
            <ac:spMk id="6" creationId="{6E5C6074-D52C-0ADE-ED57-E261BF5B5F34}"/>
          </ac:spMkLst>
        </pc:spChg>
        <pc:spChg chg="add del">
          <ac:chgData name="Amanda Li" userId="S::ml190@uowmail.edu.au::334c02f8-7a8e-4466-984c-e7df3fdc4e89" providerId="AD" clId="Web-{EE6CD9B6-93CA-CD08-8354-C15044B9522D}" dt="2025-03-23T03:57:06.326" v="152"/>
          <ac:spMkLst>
            <pc:docMk/>
            <pc:sldMk cId="1285018715" sldId="264"/>
            <ac:spMk id="9" creationId="{1F72CB4B-A086-E546-83B0-DD8F407892A1}"/>
          </ac:spMkLst>
        </pc:spChg>
        <pc:spChg chg="add del">
          <ac:chgData name="Amanda Li" userId="S::ml190@uowmail.edu.au::334c02f8-7a8e-4466-984c-e7df3fdc4e89" providerId="AD" clId="Web-{EE6CD9B6-93CA-CD08-8354-C15044B9522D}" dt="2025-03-23T03:57:13.607" v="154"/>
          <ac:spMkLst>
            <pc:docMk/>
            <pc:sldMk cId="1285018715" sldId="264"/>
            <ac:spMk id="13" creationId="{1F72CB4B-A086-E546-83B0-DD8F407892A1}"/>
          </ac:spMkLst>
        </pc:spChg>
        <pc:spChg chg="add del">
          <ac:chgData name="Amanda Li" userId="S::ml190@uowmail.edu.au::334c02f8-7a8e-4466-984c-e7df3fdc4e89" providerId="AD" clId="Web-{EE6CD9B6-93CA-CD08-8354-C15044B9522D}" dt="2025-03-23T03:57:13.607" v="154"/>
          <ac:spMkLst>
            <pc:docMk/>
            <pc:sldMk cId="1285018715" sldId="264"/>
            <ac:spMk id="14" creationId="{BE9E86F5-3804-4993-9353-B93A62BA60C4}"/>
          </ac:spMkLst>
        </pc:spChg>
        <pc:spChg chg="add del">
          <ac:chgData name="Amanda Li" userId="S::ml190@uowmail.edu.au::334c02f8-7a8e-4466-984c-e7df3fdc4e89" providerId="AD" clId="Web-{EE6CD9B6-93CA-CD08-8354-C15044B9522D}" dt="2025-03-23T03:57:15.997" v="156"/>
          <ac:spMkLst>
            <pc:docMk/>
            <pc:sldMk cId="1285018715" sldId="264"/>
            <ac:spMk id="16" creationId="{1F72CB4B-A086-E546-83B0-DD8F407892A1}"/>
          </ac:spMkLst>
        </pc:spChg>
        <pc:spChg chg="add del">
          <ac:chgData name="Amanda Li" userId="S::ml190@uowmail.edu.au::334c02f8-7a8e-4466-984c-e7df3fdc4e89" providerId="AD" clId="Web-{EE6CD9B6-93CA-CD08-8354-C15044B9522D}" dt="2025-03-23T11:15:33.031" v="317"/>
          <ac:spMkLst>
            <pc:docMk/>
            <pc:sldMk cId="1285018715" sldId="264"/>
            <ac:spMk id="19" creationId="{1F72CB4B-A086-E546-83B0-DD8F407892A1}"/>
          </ac:spMkLst>
        </pc:spChg>
        <pc:spChg chg="add del">
          <ac:chgData name="Amanda Li" userId="S::ml190@uowmail.edu.au::334c02f8-7a8e-4466-984c-e7df3fdc4e89" providerId="AD" clId="Web-{EE6CD9B6-93CA-CD08-8354-C15044B9522D}" dt="2025-03-23T11:15:33.031" v="317"/>
          <ac:spMkLst>
            <pc:docMk/>
            <pc:sldMk cId="1285018715" sldId="264"/>
            <ac:spMk id="20" creationId="{BE9E86F5-3804-4993-9353-B93A62BA60C4}"/>
          </ac:spMkLst>
        </pc:spChg>
        <pc:spChg chg="add">
          <ac:chgData name="Amanda Li" userId="S::ml190@uowmail.edu.au::334c02f8-7a8e-4466-984c-e7df3fdc4e89" providerId="AD" clId="Web-{EE6CD9B6-93CA-CD08-8354-C15044B9522D}" dt="2025-03-23T11:15:33.031" v="317"/>
          <ac:spMkLst>
            <pc:docMk/>
            <pc:sldMk cId="1285018715" sldId="264"/>
            <ac:spMk id="25" creationId="{2C0C9ED2-DBC2-3342-B244-B04D4B371CD7}"/>
          </ac:spMkLst>
        </pc:spChg>
        <pc:spChg chg="add">
          <ac:chgData name="Amanda Li" userId="S::ml190@uowmail.edu.au::334c02f8-7a8e-4466-984c-e7df3fdc4e89" providerId="AD" clId="Web-{EE6CD9B6-93CA-CD08-8354-C15044B9522D}" dt="2025-03-23T11:15:33.031" v="317"/>
          <ac:spMkLst>
            <pc:docMk/>
            <pc:sldMk cId="1285018715" sldId="264"/>
            <ac:spMk id="27" creationId="{BAD693D4-ED49-41BF-843E-43B09DBBA2E3}"/>
          </ac:spMkLst>
        </pc:spChg>
        <pc:spChg chg="add">
          <ac:chgData name="Amanda Li" userId="S::ml190@uowmail.edu.au::334c02f8-7a8e-4466-984c-e7df3fdc4e89" providerId="AD" clId="Web-{EE6CD9B6-93CA-CD08-8354-C15044B9522D}" dt="2025-03-23T11:15:33.031" v="317"/>
          <ac:spMkLst>
            <pc:docMk/>
            <pc:sldMk cId="1285018715" sldId="264"/>
            <ac:spMk id="29" creationId="{F4BD717D-C78B-4563-834F-8AC2FA8315F0}"/>
          </ac:spMkLst>
        </pc:spChg>
        <pc:picChg chg="add mod ord">
          <ac:chgData name="Amanda Li" userId="S::ml190@uowmail.edu.au::334c02f8-7a8e-4466-984c-e7df3fdc4e89" providerId="AD" clId="Web-{EE6CD9B6-93CA-CD08-8354-C15044B9522D}" dt="2025-03-23T11:15:33.031" v="317"/>
          <ac:picMkLst>
            <pc:docMk/>
            <pc:sldMk cId="1285018715" sldId="264"/>
            <ac:picMk id="4" creationId="{22535135-4692-F60A-EF2C-746CAD010C25}"/>
          </ac:picMkLst>
        </pc:picChg>
        <pc:picChg chg="add mod">
          <ac:chgData name="Amanda Li" userId="S::ml190@uowmail.edu.au::334c02f8-7a8e-4466-984c-e7df3fdc4e89" providerId="AD" clId="Web-{EE6CD9B6-93CA-CD08-8354-C15044B9522D}" dt="2025-03-23T11:15:33.031" v="317"/>
          <ac:picMkLst>
            <pc:docMk/>
            <pc:sldMk cId="1285018715" sldId="264"/>
            <ac:picMk id="5" creationId="{87CEBC37-212B-4583-BD8A-3AC5EA5362C1}"/>
          </ac:picMkLst>
        </pc:picChg>
        <pc:cxnChg chg="add del">
          <ac:chgData name="Amanda Li" userId="S::ml190@uowmail.edu.au::334c02f8-7a8e-4466-984c-e7df3fdc4e89" providerId="AD" clId="Web-{EE6CD9B6-93CA-CD08-8354-C15044B9522D}" dt="2025-03-23T03:57:06.326" v="152"/>
          <ac:cxnSpMkLst>
            <pc:docMk/>
            <pc:sldMk cId="1285018715" sldId="264"/>
            <ac:cxnSpMk id="11" creationId="{49151340-7EF2-0647-A719-394EFC3A180B}"/>
          </ac:cxnSpMkLst>
        </pc:cxnChg>
        <pc:cxnChg chg="add del">
          <ac:chgData name="Amanda Li" userId="S::ml190@uowmail.edu.au::334c02f8-7a8e-4466-984c-e7df3fdc4e89" providerId="AD" clId="Web-{EE6CD9B6-93CA-CD08-8354-C15044B9522D}" dt="2025-03-23T03:57:15.997" v="156"/>
          <ac:cxnSpMkLst>
            <pc:docMk/>
            <pc:sldMk cId="1285018715" sldId="264"/>
            <ac:cxnSpMk id="17" creationId="{49151340-7EF2-0647-A719-394EFC3A180B}"/>
          </ac:cxnSpMkLst>
        </pc:cxnChg>
      </pc:sldChg>
      <pc:sldChg chg="addSp delSp modSp new mod setBg">
        <pc:chgData name="Amanda Li" userId="S::ml190@uowmail.edu.au::334c02f8-7a8e-4466-984c-e7df3fdc4e89" providerId="AD" clId="Web-{EE6CD9B6-93CA-CD08-8354-C15044B9522D}" dt="2025-03-23T11:18:02.083" v="341" actId="1076"/>
        <pc:sldMkLst>
          <pc:docMk/>
          <pc:sldMk cId="1036287999" sldId="265"/>
        </pc:sldMkLst>
        <pc:spChg chg="mod">
          <ac:chgData name="Amanda Li" userId="S::ml190@uowmail.edu.au::334c02f8-7a8e-4466-984c-e7df3fdc4e89" providerId="AD" clId="Web-{EE6CD9B6-93CA-CD08-8354-C15044B9522D}" dt="2025-03-23T04:01:28.310" v="207"/>
          <ac:spMkLst>
            <pc:docMk/>
            <pc:sldMk cId="1036287999" sldId="265"/>
            <ac:spMk id="2" creationId="{F23D0353-9BE5-73E8-33B4-C573C54FEC7A}"/>
          </ac:spMkLst>
        </pc:spChg>
        <pc:spChg chg="del mod">
          <ac:chgData name="Amanda Li" userId="S::ml190@uowmail.edu.au::334c02f8-7a8e-4466-984c-e7df3fdc4e89" providerId="AD" clId="Web-{EE6CD9B6-93CA-CD08-8354-C15044B9522D}" dt="2025-03-23T04:00:07.763" v="192"/>
          <ac:spMkLst>
            <pc:docMk/>
            <pc:sldMk cId="1036287999" sldId="265"/>
            <ac:spMk id="3" creationId="{6AD6436E-44B1-6D20-55E9-B48BCE94A19F}"/>
          </ac:spMkLst>
        </pc:spChg>
        <pc:spChg chg="add mod">
          <ac:chgData name="Amanda Li" userId="S::ml190@uowmail.edu.au::334c02f8-7a8e-4466-984c-e7df3fdc4e89" providerId="AD" clId="Web-{EE6CD9B6-93CA-CD08-8354-C15044B9522D}" dt="2025-03-23T11:18:02.083" v="341" actId="1076"/>
          <ac:spMkLst>
            <pc:docMk/>
            <pc:sldMk cId="1036287999" sldId="265"/>
            <ac:spMk id="3" creationId="{F116FFDF-8A98-E9FC-D333-4A993A58E81F}"/>
          </ac:spMkLst>
        </pc:spChg>
        <pc:spChg chg="add del">
          <ac:chgData name="Amanda Li" userId="S::ml190@uowmail.edu.au::334c02f8-7a8e-4466-984c-e7df3fdc4e89" providerId="AD" clId="Web-{EE6CD9B6-93CA-CD08-8354-C15044B9522D}" dt="2025-03-23T04:01:22.248" v="204"/>
          <ac:spMkLst>
            <pc:docMk/>
            <pc:sldMk cId="1036287999" sldId="265"/>
            <ac:spMk id="8" creationId="{7929FC74-BAB6-4C5F-3BB0-82EE9649FEB5}"/>
          </ac:spMkLst>
        </pc:spChg>
        <pc:spChg chg="add del">
          <ac:chgData name="Amanda Li" userId="S::ml190@uowmail.edu.au::334c02f8-7a8e-4466-984c-e7df3fdc4e89" providerId="AD" clId="Web-{EE6CD9B6-93CA-CD08-8354-C15044B9522D}" dt="2025-03-23T04:01:22.248" v="204"/>
          <ac:spMkLst>
            <pc:docMk/>
            <pc:sldMk cId="1036287999" sldId="265"/>
            <ac:spMk id="11" creationId="{1F72CB4B-A086-E546-83B0-DD8F407892A1}"/>
          </ac:spMkLst>
        </pc:spChg>
        <pc:spChg chg="add del">
          <ac:chgData name="Amanda Li" userId="S::ml190@uowmail.edu.au::334c02f8-7a8e-4466-984c-e7df3fdc4e89" providerId="AD" clId="Web-{EE6CD9B6-93CA-CD08-8354-C15044B9522D}" dt="2025-03-23T04:01:28.294" v="206"/>
          <ac:spMkLst>
            <pc:docMk/>
            <pc:sldMk cId="1036287999" sldId="265"/>
            <ac:spMk id="15" creationId="{AB5EEF03-B0BA-454B-B285-4886785C2D58}"/>
          </ac:spMkLst>
        </pc:spChg>
        <pc:spChg chg="add del">
          <ac:chgData name="Amanda Li" userId="S::ml190@uowmail.edu.au::334c02f8-7a8e-4466-984c-e7df3fdc4e89" providerId="AD" clId="Web-{EE6CD9B6-93CA-CD08-8354-C15044B9522D}" dt="2025-03-23T04:01:28.294" v="206"/>
          <ac:spMkLst>
            <pc:docMk/>
            <pc:sldMk cId="1036287999" sldId="265"/>
            <ac:spMk id="17" creationId="{B17C82BA-B31E-489C-9E34-F04CE4526397}"/>
          </ac:spMkLst>
        </pc:spChg>
        <pc:spChg chg="add del">
          <ac:chgData name="Amanda Li" userId="S::ml190@uowmail.edu.au::334c02f8-7a8e-4466-984c-e7df3fdc4e89" providerId="AD" clId="Web-{EE6CD9B6-93CA-CD08-8354-C15044B9522D}" dt="2025-03-23T04:01:28.294" v="206"/>
          <ac:spMkLst>
            <pc:docMk/>
            <pc:sldMk cId="1036287999" sldId="265"/>
            <ac:spMk id="19" creationId="{F9CDB9AB-DC77-2944-BD97-52D6DB664950}"/>
          </ac:spMkLst>
        </pc:spChg>
        <pc:spChg chg="add">
          <ac:chgData name="Amanda Li" userId="S::ml190@uowmail.edu.au::334c02f8-7a8e-4466-984c-e7df3fdc4e89" providerId="AD" clId="Web-{EE6CD9B6-93CA-CD08-8354-C15044B9522D}" dt="2025-03-23T04:01:28.310" v="207"/>
          <ac:spMkLst>
            <pc:docMk/>
            <pc:sldMk cId="1036287999" sldId="265"/>
            <ac:spMk id="24" creationId="{ECD84B89-83B1-AA44-B9BE-C68A3A346981}"/>
          </ac:spMkLst>
        </pc:spChg>
        <pc:spChg chg="add">
          <ac:chgData name="Amanda Li" userId="S::ml190@uowmail.edu.au::334c02f8-7a8e-4466-984c-e7df3fdc4e89" providerId="AD" clId="Web-{EE6CD9B6-93CA-CD08-8354-C15044B9522D}" dt="2025-03-23T04:01:28.310" v="207"/>
          <ac:spMkLst>
            <pc:docMk/>
            <pc:sldMk cId="1036287999" sldId="265"/>
            <ac:spMk id="25" creationId="{DF3B9D9F-2555-4B2E-AD17-056B66596D5A}"/>
          </ac:spMkLst>
        </pc:spChg>
        <pc:spChg chg="add">
          <ac:chgData name="Amanda Li" userId="S::ml190@uowmail.edu.au::334c02f8-7a8e-4466-984c-e7df3fdc4e89" providerId="AD" clId="Web-{EE6CD9B6-93CA-CD08-8354-C15044B9522D}" dt="2025-03-23T04:01:28.310" v="207"/>
          <ac:spMkLst>
            <pc:docMk/>
            <pc:sldMk cId="1036287999" sldId="265"/>
            <ac:spMk id="26" creationId="{98F816C8-664D-4D46-87AC-DD7054006763}"/>
          </ac:spMkLst>
        </pc:spChg>
        <pc:grpChg chg="add del">
          <ac:chgData name="Amanda Li" userId="S::ml190@uowmail.edu.au::334c02f8-7a8e-4466-984c-e7df3fdc4e89" providerId="AD" clId="Web-{EE6CD9B6-93CA-CD08-8354-C15044B9522D}" dt="2025-03-23T04:01:28.294" v="206"/>
          <ac:grpSpMkLst>
            <pc:docMk/>
            <pc:sldMk cId="1036287999" sldId="265"/>
            <ac:grpSpMk id="9" creationId="{D206359A-F1E3-49EE-BBC2-40888C4A3628}"/>
          </ac:grpSpMkLst>
        </pc:grpChg>
        <pc:grpChg chg="add">
          <ac:chgData name="Amanda Li" userId="S::ml190@uowmail.edu.au::334c02f8-7a8e-4466-984c-e7df3fdc4e89" providerId="AD" clId="Web-{EE6CD9B6-93CA-CD08-8354-C15044B9522D}" dt="2025-03-23T04:01:28.310" v="207"/>
          <ac:grpSpMkLst>
            <pc:docMk/>
            <pc:sldMk cId="1036287999" sldId="265"/>
            <ac:grpSpMk id="21" creationId="{D206359A-F1E3-49EE-BBC2-40888C4A3628}"/>
          </ac:grpSpMkLst>
        </pc:grpChg>
        <pc:picChg chg="add mod ord">
          <ac:chgData name="Amanda Li" userId="S::ml190@uowmail.edu.au::334c02f8-7a8e-4466-984c-e7df3fdc4e89" providerId="AD" clId="Web-{EE6CD9B6-93CA-CD08-8354-C15044B9522D}" dt="2025-03-23T04:01:28.310" v="207"/>
          <ac:picMkLst>
            <pc:docMk/>
            <pc:sldMk cId="1036287999" sldId="265"/>
            <ac:picMk id="4" creationId="{FC82805E-9E25-54DB-9069-9F8B9D874E19}"/>
          </ac:picMkLst>
        </pc:picChg>
        <pc:cxnChg chg="add del">
          <ac:chgData name="Amanda Li" userId="S::ml190@uowmail.edu.au::334c02f8-7a8e-4466-984c-e7df3fdc4e89" providerId="AD" clId="Web-{EE6CD9B6-93CA-CD08-8354-C15044B9522D}" dt="2025-03-23T04:01:22.248" v="204"/>
          <ac:cxnSpMkLst>
            <pc:docMk/>
            <pc:sldMk cId="1036287999" sldId="265"/>
            <ac:cxnSpMk id="13" creationId="{49151340-7EF2-0647-A719-394EFC3A180B}"/>
          </ac:cxnSpMkLst>
        </pc:cxnChg>
      </pc:sldChg>
      <pc:sldChg chg="new del">
        <pc:chgData name="Amanda Li" userId="S::ml190@uowmail.edu.au::334c02f8-7a8e-4466-984c-e7df3fdc4e89" providerId="AD" clId="Web-{EE6CD9B6-93CA-CD08-8354-C15044B9522D}" dt="2025-03-23T10:55:57.551" v="278"/>
        <pc:sldMkLst>
          <pc:docMk/>
          <pc:sldMk cId="2810628058" sldId="266"/>
        </pc:sldMkLst>
      </pc:sldChg>
      <pc:sldMasterChg chg="del delSldLayout">
        <pc:chgData name="Amanda Li" userId="S::ml190@uowmail.edu.au::334c02f8-7a8e-4466-984c-e7df3fdc4e89" providerId="AD" clId="Web-{EE6CD9B6-93CA-CD08-8354-C15044B9522D}" dt="2025-03-23T03:00:52.669" v="0"/>
        <pc:sldMasterMkLst>
          <pc:docMk/>
          <pc:sldMasterMk cId="0" sldId="2147483648"/>
        </pc:sldMasterMkLst>
        <pc:sldLayoutChg chg="del">
          <pc:chgData name="Amanda Li" userId="S::ml190@uowmail.edu.au::334c02f8-7a8e-4466-984c-e7df3fdc4e89" providerId="AD" clId="Web-{EE6CD9B6-93CA-CD08-8354-C15044B9522D}" dt="2025-03-23T03:00:52.669" v="0"/>
          <pc:sldLayoutMkLst>
            <pc:docMk/>
            <pc:sldMasterMk cId="0" sldId="2147483648"/>
            <pc:sldLayoutMk cId="0" sldId="2147483649"/>
          </pc:sldLayoutMkLst>
        </pc:sldLayoutChg>
        <pc:sldLayoutChg chg="del">
          <pc:chgData name="Amanda Li" userId="S::ml190@uowmail.edu.au::334c02f8-7a8e-4466-984c-e7df3fdc4e89" providerId="AD" clId="Web-{EE6CD9B6-93CA-CD08-8354-C15044B9522D}" dt="2025-03-23T03:00:52.669" v="0"/>
          <pc:sldLayoutMkLst>
            <pc:docMk/>
            <pc:sldMasterMk cId="0" sldId="2147483648"/>
            <pc:sldLayoutMk cId="0" sldId="2147483650"/>
          </pc:sldLayoutMkLst>
        </pc:sldLayoutChg>
        <pc:sldLayoutChg chg="del">
          <pc:chgData name="Amanda Li" userId="S::ml190@uowmail.edu.au::334c02f8-7a8e-4466-984c-e7df3fdc4e89" providerId="AD" clId="Web-{EE6CD9B6-93CA-CD08-8354-C15044B9522D}" dt="2025-03-23T03:00:52.669" v="0"/>
          <pc:sldLayoutMkLst>
            <pc:docMk/>
            <pc:sldMasterMk cId="0" sldId="2147483648"/>
            <pc:sldLayoutMk cId="0" sldId="2147483651"/>
          </pc:sldLayoutMkLst>
        </pc:sldLayoutChg>
        <pc:sldLayoutChg chg="del">
          <pc:chgData name="Amanda Li" userId="S::ml190@uowmail.edu.au::334c02f8-7a8e-4466-984c-e7df3fdc4e89" providerId="AD" clId="Web-{EE6CD9B6-93CA-CD08-8354-C15044B9522D}" dt="2025-03-23T03:00:52.669" v="0"/>
          <pc:sldLayoutMkLst>
            <pc:docMk/>
            <pc:sldMasterMk cId="0" sldId="2147483648"/>
            <pc:sldLayoutMk cId="0" sldId="2147483652"/>
          </pc:sldLayoutMkLst>
        </pc:sldLayoutChg>
        <pc:sldLayoutChg chg="del">
          <pc:chgData name="Amanda Li" userId="S::ml190@uowmail.edu.au::334c02f8-7a8e-4466-984c-e7df3fdc4e89" providerId="AD" clId="Web-{EE6CD9B6-93CA-CD08-8354-C15044B9522D}" dt="2025-03-23T03:00:52.669" v="0"/>
          <pc:sldLayoutMkLst>
            <pc:docMk/>
            <pc:sldMasterMk cId="0" sldId="2147483648"/>
            <pc:sldLayoutMk cId="0" sldId="2147483653"/>
          </pc:sldLayoutMkLst>
        </pc:sldLayoutChg>
        <pc:sldLayoutChg chg="del">
          <pc:chgData name="Amanda Li" userId="S::ml190@uowmail.edu.au::334c02f8-7a8e-4466-984c-e7df3fdc4e89" providerId="AD" clId="Web-{EE6CD9B6-93CA-CD08-8354-C15044B9522D}" dt="2025-03-23T03:00:52.669" v="0"/>
          <pc:sldLayoutMkLst>
            <pc:docMk/>
            <pc:sldMasterMk cId="0" sldId="2147483648"/>
            <pc:sldLayoutMk cId="0" sldId="2147483654"/>
          </pc:sldLayoutMkLst>
        </pc:sldLayoutChg>
        <pc:sldLayoutChg chg="del">
          <pc:chgData name="Amanda Li" userId="S::ml190@uowmail.edu.au::334c02f8-7a8e-4466-984c-e7df3fdc4e89" providerId="AD" clId="Web-{EE6CD9B6-93CA-CD08-8354-C15044B9522D}" dt="2025-03-23T03:00:52.669" v="0"/>
          <pc:sldLayoutMkLst>
            <pc:docMk/>
            <pc:sldMasterMk cId="0" sldId="2147483648"/>
            <pc:sldLayoutMk cId="0" sldId="2147483655"/>
          </pc:sldLayoutMkLst>
        </pc:sldLayoutChg>
        <pc:sldLayoutChg chg="del">
          <pc:chgData name="Amanda Li" userId="S::ml190@uowmail.edu.au::334c02f8-7a8e-4466-984c-e7df3fdc4e89" providerId="AD" clId="Web-{EE6CD9B6-93CA-CD08-8354-C15044B9522D}" dt="2025-03-23T03:00:52.669" v="0"/>
          <pc:sldLayoutMkLst>
            <pc:docMk/>
            <pc:sldMasterMk cId="0" sldId="2147483648"/>
            <pc:sldLayoutMk cId="0" sldId="2147483656"/>
          </pc:sldLayoutMkLst>
        </pc:sldLayoutChg>
        <pc:sldLayoutChg chg="del">
          <pc:chgData name="Amanda Li" userId="S::ml190@uowmail.edu.au::334c02f8-7a8e-4466-984c-e7df3fdc4e89" providerId="AD" clId="Web-{EE6CD9B6-93CA-CD08-8354-C15044B9522D}" dt="2025-03-23T03:00:52.669" v="0"/>
          <pc:sldLayoutMkLst>
            <pc:docMk/>
            <pc:sldMasterMk cId="0" sldId="2147483648"/>
            <pc:sldLayoutMk cId="0" sldId="2147483657"/>
          </pc:sldLayoutMkLst>
        </pc:sldLayoutChg>
        <pc:sldLayoutChg chg="del">
          <pc:chgData name="Amanda Li" userId="S::ml190@uowmail.edu.au::334c02f8-7a8e-4466-984c-e7df3fdc4e89" providerId="AD" clId="Web-{EE6CD9B6-93CA-CD08-8354-C15044B9522D}" dt="2025-03-23T03:00:52.669" v="0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Amanda Li" userId="S::ml190@uowmail.edu.au::334c02f8-7a8e-4466-984c-e7df3fdc4e89" providerId="AD" clId="Web-{EE6CD9B6-93CA-CD08-8354-C15044B9522D}" dt="2025-03-23T03:00:52.669" v="0"/>
          <pc:sldLayoutMkLst>
            <pc:docMk/>
            <pc:sldMasterMk cId="0" sldId="2147483648"/>
            <pc:sldLayoutMk cId="0" sldId="2147483659"/>
          </pc:sldLayoutMkLst>
        </pc:sldLayoutChg>
      </pc:sldMasterChg>
      <pc:sldMasterChg chg="add del addSldLayout delSldLayout">
        <pc:chgData name="Amanda Li" userId="S::ml190@uowmail.edu.au::334c02f8-7a8e-4466-984c-e7df3fdc4e89" providerId="AD" clId="Web-{EE6CD9B6-93CA-CD08-8354-C15044B9522D}" dt="2025-03-23T03:11:54.912" v="16"/>
        <pc:sldMasterMkLst>
          <pc:docMk/>
          <pc:sldMasterMk cId="1789967356" sldId="2147483738"/>
        </pc:sldMasterMkLst>
        <pc:sldLayoutChg chg="add del">
          <pc:chgData name="Amanda Li" userId="S::ml190@uowmail.edu.au::334c02f8-7a8e-4466-984c-e7df3fdc4e89" providerId="AD" clId="Web-{EE6CD9B6-93CA-CD08-8354-C15044B9522D}" dt="2025-03-23T03:11:54.912" v="16"/>
          <pc:sldLayoutMkLst>
            <pc:docMk/>
            <pc:sldMasterMk cId="1789967356" sldId="2147483738"/>
            <pc:sldLayoutMk cId="3201376774" sldId="2147483727"/>
          </pc:sldLayoutMkLst>
        </pc:sldLayoutChg>
        <pc:sldLayoutChg chg="add del">
          <pc:chgData name="Amanda Li" userId="S::ml190@uowmail.edu.au::334c02f8-7a8e-4466-984c-e7df3fdc4e89" providerId="AD" clId="Web-{EE6CD9B6-93CA-CD08-8354-C15044B9522D}" dt="2025-03-23T03:11:54.912" v="16"/>
          <pc:sldLayoutMkLst>
            <pc:docMk/>
            <pc:sldMasterMk cId="1789967356" sldId="2147483738"/>
            <pc:sldLayoutMk cId="3361361845" sldId="2147483728"/>
          </pc:sldLayoutMkLst>
        </pc:sldLayoutChg>
        <pc:sldLayoutChg chg="add del">
          <pc:chgData name="Amanda Li" userId="S::ml190@uowmail.edu.au::334c02f8-7a8e-4466-984c-e7df3fdc4e89" providerId="AD" clId="Web-{EE6CD9B6-93CA-CD08-8354-C15044B9522D}" dt="2025-03-23T03:11:54.912" v="16"/>
          <pc:sldLayoutMkLst>
            <pc:docMk/>
            <pc:sldMasterMk cId="1789967356" sldId="2147483738"/>
            <pc:sldLayoutMk cId="2989101888" sldId="2147483729"/>
          </pc:sldLayoutMkLst>
        </pc:sldLayoutChg>
        <pc:sldLayoutChg chg="add del">
          <pc:chgData name="Amanda Li" userId="S::ml190@uowmail.edu.au::334c02f8-7a8e-4466-984c-e7df3fdc4e89" providerId="AD" clId="Web-{EE6CD9B6-93CA-CD08-8354-C15044B9522D}" dt="2025-03-23T03:11:54.912" v="16"/>
          <pc:sldLayoutMkLst>
            <pc:docMk/>
            <pc:sldMasterMk cId="1789967356" sldId="2147483738"/>
            <pc:sldLayoutMk cId="3991651494" sldId="2147483730"/>
          </pc:sldLayoutMkLst>
        </pc:sldLayoutChg>
        <pc:sldLayoutChg chg="add del">
          <pc:chgData name="Amanda Li" userId="S::ml190@uowmail.edu.au::334c02f8-7a8e-4466-984c-e7df3fdc4e89" providerId="AD" clId="Web-{EE6CD9B6-93CA-CD08-8354-C15044B9522D}" dt="2025-03-23T03:11:54.912" v="16"/>
          <pc:sldLayoutMkLst>
            <pc:docMk/>
            <pc:sldMasterMk cId="1789967356" sldId="2147483738"/>
            <pc:sldLayoutMk cId="1670910940" sldId="2147483731"/>
          </pc:sldLayoutMkLst>
        </pc:sldLayoutChg>
        <pc:sldLayoutChg chg="add del">
          <pc:chgData name="Amanda Li" userId="S::ml190@uowmail.edu.au::334c02f8-7a8e-4466-984c-e7df3fdc4e89" providerId="AD" clId="Web-{EE6CD9B6-93CA-CD08-8354-C15044B9522D}" dt="2025-03-23T03:11:54.912" v="16"/>
          <pc:sldLayoutMkLst>
            <pc:docMk/>
            <pc:sldMasterMk cId="1789967356" sldId="2147483738"/>
            <pc:sldLayoutMk cId="1423565327" sldId="2147483732"/>
          </pc:sldLayoutMkLst>
        </pc:sldLayoutChg>
        <pc:sldLayoutChg chg="add del">
          <pc:chgData name="Amanda Li" userId="S::ml190@uowmail.edu.au::334c02f8-7a8e-4466-984c-e7df3fdc4e89" providerId="AD" clId="Web-{EE6CD9B6-93CA-CD08-8354-C15044B9522D}" dt="2025-03-23T03:11:54.912" v="16"/>
          <pc:sldLayoutMkLst>
            <pc:docMk/>
            <pc:sldMasterMk cId="1789967356" sldId="2147483738"/>
            <pc:sldLayoutMk cId="562603549" sldId="2147483733"/>
          </pc:sldLayoutMkLst>
        </pc:sldLayoutChg>
        <pc:sldLayoutChg chg="add del">
          <pc:chgData name="Amanda Li" userId="S::ml190@uowmail.edu.au::334c02f8-7a8e-4466-984c-e7df3fdc4e89" providerId="AD" clId="Web-{EE6CD9B6-93CA-CD08-8354-C15044B9522D}" dt="2025-03-23T03:11:54.912" v="16"/>
          <pc:sldLayoutMkLst>
            <pc:docMk/>
            <pc:sldMasterMk cId="1789967356" sldId="2147483738"/>
            <pc:sldLayoutMk cId="4241877011" sldId="2147483734"/>
          </pc:sldLayoutMkLst>
        </pc:sldLayoutChg>
        <pc:sldLayoutChg chg="add del">
          <pc:chgData name="Amanda Li" userId="S::ml190@uowmail.edu.au::334c02f8-7a8e-4466-984c-e7df3fdc4e89" providerId="AD" clId="Web-{EE6CD9B6-93CA-CD08-8354-C15044B9522D}" dt="2025-03-23T03:11:54.912" v="16"/>
          <pc:sldLayoutMkLst>
            <pc:docMk/>
            <pc:sldMasterMk cId="1789967356" sldId="2147483738"/>
            <pc:sldLayoutMk cId="2059735679" sldId="2147483735"/>
          </pc:sldLayoutMkLst>
        </pc:sldLayoutChg>
        <pc:sldLayoutChg chg="add del">
          <pc:chgData name="Amanda Li" userId="S::ml190@uowmail.edu.au::334c02f8-7a8e-4466-984c-e7df3fdc4e89" providerId="AD" clId="Web-{EE6CD9B6-93CA-CD08-8354-C15044B9522D}" dt="2025-03-23T03:11:54.912" v="16"/>
          <pc:sldLayoutMkLst>
            <pc:docMk/>
            <pc:sldMasterMk cId="1789967356" sldId="2147483738"/>
            <pc:sldLayoutMk cId="3909730299" sldId="2147483736"/>
          </pc:sldLayoutMkLst>
        </pc:sldLayoutChg>
        <pc:sldLayoutChg chg="add del">
          <pc:chgData name="Amanda Li" userId="S::ml190@uowmail.edu.au::334c02f8-7a8e-4466-984c-e7df3fdc4e89" providerId="AD" clId="Web-{EE6CD9B6-93CA-CD08-8354-C15044B9522D}" dt="2025-03-23T03:11:54.912" v="16"/>
          <pc:sldLayoutMkLst>
            <pc:docMk/>
            <pc:sldMasterMk cId="1789967356" sldId="2147483738"/>
            <pc:sldLayoutMk cId="2418155492" sldId="2147483737"/>
          </pc:sldLayoutMkLst>
        </pc:sldLayoutChg>
      </pc:sldMasterChg>
      <pc:sldMasterChg chg="add addSldLayout">
        <pc:chgData name="Amanda Li" userId="S::ml190@uowmail.edu.au::334c02f8-7a8e-4466-984c-e7df3fdc4e89" providerId="AD" clId="Web-{EE6CD9B6-93CA-CD08-8354-C15044B9522D}" dt="2025-03-23T03:11:54.912" v="16"/>
        <pc:sldMasterMkLst>
          <pc:docMk/>
          <pc:sldMasterMk cId="431272512" sldId="2147483827"/>
        </pc:sldMasterMkLst>
        <pc:sldLayoutChg chg="add">
          <pc:chgData name="Amanda Li" userId="S::ml190@uowmail.edu.au::334c02f8-7a8e-4466-984c-e7df3fdc4e89" providerId="AD" clId="Web-{EE6CD9B6-93CA-CD08-8354-C15044B9522D}" dt="2025-03-23T03:11:54.912" v="16"/>
          <pc:sldLayoutMkLst>
            <pc:docMk/>
            <pc:sldMasterMk cId="431272512" sldId="2147483827"/>
            <pc:sldLayoutMk cId="647411815" sldId="2147483816"/>
          </pc:sldLayoutMkLst>
        </pc:sldLayoutChg>
        <pc:sldLayoutChg chg="add">
          <pc:chgData name="Amanda Li" userId="S::ml190@uowmail.edu.au::334c02f8-7a8e-4466-984c-e7df3fdc4e89" providerId="AD" clId="Web-{EE6CD9B6-93CA-CD08-8354-C15044B9522D}" dt="2025-03-23T03:11:54.912" v="16"/>
          <pc:sldLayoutMkLst>
            <pc:docMk/>
            <pc:sldMasterMk cId="431272512" sldId="2147483827"/>
            <pc:sldLayoutMk cId="3993243567" sldId="2147483817"/>
          </pc:sldLayoutMkLst>
        </pc:sldLayoutChg>
        <pc:sldLayoutChg chg="add">
          <pc:chgData name="Amanda Li" userId="S::ml190@uowmail.edu.au::334c02f8-7a8e-4466-984c-e7df3fdc4e89" providerId="AD" clId="Web-{EE6CD9B6-93CA-CD08-8354-C15044B9522D}" dt="2025-03-23T03:11:54.912" v="16"/>
          <pc:sldLayoutMkLst>
            <pc:docMk/>
            <pc:sldMasterMk cId="431272512" sldId="2147483827"/>
            <pc:sldLayoutMk cId="2906963116" sldId="2147483818"/>
          </pc:sldLayoutMkLst>
        </pc:sldLayoutChg>
        <pc:sldLayoutChg chg="add">
          <pc:chgData name="Amanda Li" userId="S::ml190@uowmail.edu.au::334c02f8-7a8e-4466-984c-e7df3fdc4e89" providerId="AD" clId="Web-{EE6CD9B6-93CA-CD08-8354-C15044B9522D}" dt="2025-03-23T03:11:54.912" v="16"/>
          <pc:sldLayoutMkLst>
            <pc:docMk/>
            <pc:sldMasterMk cId="431272512" sldId="2147483827"/>
            <pc:sldLayoutMk cId="1876365517" sldId="2147483819"/>
          </pc:sldLayoutMkLst>
        </pc:sldLayoutChg>
        <pc:sldLayoutChg chg="add">
          <pc:chgData name="Amanda Li" userId="S::ml190@uowmail.edu.au::334c02f8-7a8e-4466-984c-e7df3fdc4e89" providerId="AD" clId="Web-{EE6CD9B6-93CA-CD08-8354-C15044B9522D}" dt="2025-03-23T03:11:54.912" v="16"/>
          <pc:sldLayoutMkLst>
            <pc:docMk/>
            <pc:sldMasterMk cId="431272512" sldId="2147483827"/>
            <pc:sldLayoutMk cId="114340800" sldId="2147483820"/>
          </pc:sldLayoutMkLst>
        </pc:sldLayoutChg>
        <pc:sldLayoutChg chg="add">
          <pc:chgData name="Amanda Li" userId="S::ml190@uowmail.edu.au::334c02f8-7a8e-4466-984c-e7df3fdc4e89" providerId="AD" clId="Web-{EE6CD9B6-93CA-CD08-8354-C15044B9522D}" dt="2025-03-23T03:11:54.912" v="16"/>
          <pc:sldLayoutMkLst>
            <pc:docMk/>
            <pc:sldMasterMk cId="431272512" sldId="2147483827"/>
            <pc:sldLayoutMk cId="1866410589" sldId="2147483821"/>
          </pc:sldLayoutMkLst>
        </pc:sldLayoutChg>
        <pc:sldLayoutChg chg="add">
          <pc:chgData name="Amanda Li" userId="S::ml190@uowmail.edu.au::334c02f8-7a8e-4466-984c-e7df3fdc4e89" providerId="AD" clId="Web-{EE6CD9B6-93CA-CD08-8354-C15044B9522D}" dt="2025-03-23T03:11:54.912" v="16"/>
          <pc:sldLayoutMkLst>
            <pc:docMk/>
            <pc:sldMasterMk cId="431272512" sldId="2147483827"/>
            <pc:sldLayoutMk cId="3452348545" sldId="2147483822"/>
          </pc:sldLayoutMkLst>
        </pc:sldLayoutChg>
        <pc:sldLayoutChg chg="add">
          <pc:chgData name="Amanda Li" userId="S::ml190@uowmail.edu.au::334c02f8-7a8e-4466-984c-e7df3fdc4e89" providerId="AD" clId="Web-{EE6CD9B6-93CA-CD08-8354-C15044B9522D}" dt="2025-03-23T03:11:54.912" v="16"/>
          <pc:sldLayoutMkLst>
            <pc:docMk/>
            <pc:sldMasterMk cId="431272512" sldId="2147483827"/>
            <pc:sldLayoutMk cId="411914875" sldId="2147483823"/>
          </pc:sldLayoutMkLst>
        </pc:sldLayoutChg>
        <pc:sldLayoutChg chg="add">
          <pc:chgData name="Amanda Li" userId="S::ml190@uowmail.edu.au::334c02f8-7a8e-4466-984c-e7df3fdc4e89" providerId="AD" clId="Web-{EE6CD9B6-93CA-CD08-8354-C15044B9522D}" dt="2025-03-23T03:11:54.912" v="16"/>
          <pc:sldLayoutMkLst>
            <pc:docMk/>
            <pc:sldMasterMk cId="431272512" sldId="2147483827"/>
            <pc:sldLayoutMk cId="1031308225" sldId="2147483824"/>
          </pc:sldLayoutMkLst>
        </pc:sldLayoutChg>
        <pc:sldLayoutChg chg="add">
          <pc:chgData name="Amanda Li" userId="S::ml190@uowmail.edu.au::334c02f8-7a8e-4466-984c-e7df3fdc4e89" providerId="AD" clId="Web-{EE6CD9B6-93CA-CD08-8354-C15044B9522D}" dt="2025-03-23T03:11:54.912" v="16"/>
          <pc:sldLayoutMkLst>
            <pc:docMk/>
            <pc:sldMasterMk cId="431272512" sldId="2147483827"/>
            <pc:sldLayoutMk cId="1543636749" sldId="2147483825"/>
          </pc:sldLayoutMkLst>
        </pc:sldLayoutChg>
        <pc:sldLayoutChg chg="add">
          <pc:chgData name="Amanda Li" userId="S::ml190@uowmail.edu.au::334c02f8-7a8e-4466-984c-e7df3fdc4e89" providerId="AD" clId="Web-{EE6CD9B6-93CA-CD08-8354-C15044B9522D}" dt="2025-03-23T03:11:54.912" v="16"/>
          <pc:sldLayoutMkLst>
            <pc:docMk/>
            <pc:sldMasterMk cId="431272512" sldId="2147483827"/>
            <pc:sldLayoutMk cId="1563098307" sldId="2147483826"/>
          </pc:sldLayoutMkLst>
        </pc:sldLayoutChg>
      </pc:sldMasterChg>
    </pc:docChg>
  </pc:docChgLst>
  <pc:docChgLst>
    <pc:chgData name="Amanda Li" userId="S::ml190@uowmail.edu.au::334c02f8-7a8e-4466-984c-e7df3fdc4e89" providerId="AD" clId="Web-{5E75990B-2454-6176-6618-288D6F009194}"/>
    <pc:docChg chg="addSld modSld">
      <pc:chgData name="Amanda Li" userId="S::ml190@uowmail.edu.au::334c02f8-7a8e-4466-984c-e7df3fdc4e89" providerId="AD" clId="Web-{5E75990B-2454-6176-6618-288D6F009194}" dt="2025-03-30T12:21:25.926" v="256" actId="20577"/>
      <pc:docMkLst>
        <pc:docMk/>
      </pc:docMkLst>
      <pc:sldChg chg="addSp delSp modSp">
        <pc:chgData name="Amanda Li" userId="S::ml190@uowmail.edu.au::334c02f8-7a8e-4466-984c-e7df3fdc4e89" providerId="AD" clId="Web-{5E75990B-2454-6176-6618-288D6F009194}" dt="2025-03-30T10:21:03.567" v="11"/>
        <pc:sldMkLst>
          <pc:docMk/>
          <pc:sldMk cId="4262868419" sldId="256"/>
        </pc:sldMkLst>
        <pc:spChg chg="mod">
          <ac:chgData name="Amanda Li" userId="S::ml190@uowmail.edu.au::334c02f8-7a8e-4466-984c-e7df3fdc4e89" providerId="AD" clId="Web-{5E75990B-2454-6176-6618-288D6F009194}" dt="2025-03-30T10:13:02.681" v="9"/>
          <ac:spMkLst>
            <pc:docMk/>
            <pc:sldMk cId="4262868419" sldId="256"/>
            <ac:spMk id="2" creationId="{70752FD7-76EF-4EBF-8807-5A08A9C8EA09}"/>
          </ac:spMkLst>
        </pc:spChg>
        <pc:spChg chg="mod">
          <ac:chgData name="Amanda Li" userId="S::ml190@uowmail.edu.au::334c02f8-7a8e-4466-984c-e7df3fdc4e89" providerId="AD" clId="Web-{5E75990B-2454-6176-6618-288D6F009194}" dt="2025-03-30T10:13:02.681" v="9"/>
          <ac:spMkLst>
            <pc:docMk/>
            <pc:sldMk cId="4262868419" sldId="256"/>
            <ac:spMk id="3" creationId="{F4C8D8C1-1062-49B2-BB56-D9F8E5DA6EB6}"/>
          </ac:spMkLst>
        </pc:spChg>
        <pc:spChg chg="del mod ord">
          <ac:chgData name="Amanda Li" userId="S::ml190@uowmail.edu.au::334c02f8-7a8e-4466-984c-e7df3fdc4e89" providerId="AD" clId="Web-{5E75990B-2454-6176-6618-288D6F009194}" dt="2025-03-30T10:21:03.567" v="11"/>
          <ac:spMkLst>
            <pc:docMk/>
            <pc:sldMk cId="4262868419" sldId="256"/>
            <ac:spMk id="4" creationId="{EF36FA9A-DBE7-BE2A-4749-CA25E1A1373C}"/>
          </ac:spMkLst>
        </pc:spChg>
        <pc:spChg chg="add del">
          <ac:chgData name="Amanda Li" userId="S::ml190@uowmail.edu.au::334c02f8-7a8e-4466-984c-e7df3fdc4e89" providerId="AD" clId="Web-{5E75990B-2454-6176-6618-288D6F009194}" dt="2025-03-30T10:13:02.681" v="9"/>
          <ac:spMkLst>
            <pc:docMk/>
            <pc:sldMk cId="4262868419" sldId="256"/>
            <ac:spMk id="27" creationId="{CB62860E-78E8-0547-8CD6-A19C1482F84E}"/>
          </ac:spMkLst>
        </pc:spChg>
        <pc:spChg chg="add del">
          <ac:chgData name="Amanda Li" userId="S::ml190@uowmail.edu.au::334c02f8-7a8e-4466-984c-e7df3fdc4e89" providerId="AD" clId="Web-{5E75990B-2454-6176-6618-288D6F009194}" dt="2025-03-30T10:13:02.681" v="9"/>
          <ac:spMkLst>
            <pc:docMk/>
            <pc:sldMk cId="4262868419" sldId="256"/>
            <ac:spMk id="29" creationId="{72E67446-732B-4F72-8560-6FABB6CB25A3}"/>
          </ac:spMkLst>
        </pc:spChg>
        <pc:spChg chg="add del">
          <ac:chgData name="Amanda Li" userId="S::ml190@uowmail.edu.au::334c02f8-7a8e-4466-984c-e7df3fdc4e89" providerId="AD" clId="Web-{5E75990B-2454-6176-6618-288D6F009194}" dt="2025-03-30T10:12:43.258" v="6"/>
          <ac:spMkLst>
            <pc:docMk/>
            <pc:sldMk cId="4262868419" sldId="256"/>
            <ac:spMk id="34" creationId="{4958DF84-F5C6-794F-8945-485D6C107518}"/>
          </ac:spMkLst>
        </pc:spChg>
        <pc:spChg chg="add del">
          <ac:chgData name="Amanda Li" userId="S::ml190@uowmail.edu.au::334c02f8-7a8e-4466-984c-e7df3fdc4e89" providerId="AD" clId="Web-{5E75990B-2454-6176-6618-288D6F009194}" dt="2025-03-30T10:12:43.258" v="6"/>
          <ac:spMkLst>
            <pc:docMk/>
            <pc:sldMk cId="4262868419" sldId="256"/>
            <ac:spMk id="36" creationId="{4AF0997A-7C0F-4AD2-BA90-5FE341A17796}"/>
          </ac:spMkLst>
        </pc:spChg>
        <pc:spChg chg="add del">
          <ac:chgData name="Amanda Li" userId="S::ml190@uowmail.edu.au::334c02f8-7a8e-4466-984c-e7df3fdc4e89" providerId="AD" clId="Web-{5E75990B-2454-6176-6618-288D6F009194}" dt="2025-03-30T10:12:43.258" v="6"/>
          <ac:spMkLst>
            <pc:docMk/>
            <pc:sldMk cId="4262868419" sldId="256"/>
            <ac:spMk id="38" creationId="{72E67446-732B-4F72-8560-6FABB6CB25A3}"/>
          </ac:spMkLst>
        </pc:spChg>
        <pc:spChg chg="add del">
          <ac:chgData name="Amanda Li" userId="S::ml190@uowmail.edu.au::334c02f8-7a8e-4466-984c-e7df3fdc4e89" providerId="AD" clId="Web-{5E75990B-2454-6176-6618-288D6F009194}" dt="2025-03-30T10:13:02.681" v="8"/>
          <ac:spMkLst>
            <pc:docMk/>
            <pc:sldMk cId="4262868419" sldId="256"/>
            <ac:spMk id="40" creationId="{4958DF84-F5C6-794F-8945-485D6C107518}"/>
          </ac:spMkLst>
        </pc:spChg>
        <pc:spChg chg="add del">
          <ac:chgData name="Amanda Li" userId="S::ml190@uowmail.edu.au::334c02f8-7a8e-4466-984c-e7df3fdc4e89" providerId="AD" clId="Web-{5E75990B-2454-6176-6618-288D6F009194}" dt="2025-03-30T10:13:02.681" v="8"/>
          <ac:spMkLst>
            <pc:docMk/>
            <pc:sldMk cId="4262868419" sldId="256"/>
            <ac:spMk id="41" creationId="{4AF0997A-7C0F-4AD2-BA90-5FE341A17796}"/>
          </ac:spMkLst>
        </pc:spChg>
        <pc:spChg chg="add del">
          <ac:chgData name="Amanda Li" userId="S::ml190@uowmail.edu.au::334c02f8-7a8e-4466-984c-e7df3fdc4e89" providerId="AD" clId="Web-{5E75990B-2454-6176-6618-288D6F009194}" dt="2025-03-30T10:13:02.681" v="8"/>
          <ac:spMkLst>
            <pc:docMk/>
            <pc:sldMk cId="4262868419" sldId="256"/>
            <ac:spMk id="42" creationId="{72E67446-732B-4F72-8560-6FABB6CB25A3}"/>
          </ac:spMkLst>
        </pc:spChg>
        <pc:spChg chg="add">
          <ac:chgData name="Amanda Li" userId="S::ml190@uowmail.edu.au::334c02f8-7a8e-4466-984c-e7df3fdc4e89" providerId="AD" clId="Web-{5E75990B-2454-6176-6618-288D6F009194}" dt="2025-03-30T10:13:02.681" v="9"/>
          <ac:spMkLst>
            <pc:docMk/>
            <pc:sldMk cId="4262868419" sldId="256"/>
            <ac:spMk id="44" creationId="{4958DF84-F5C6-794F-8945-485D6C107518}"/>
          </ac:spMkLst>
        </pc:spChg>
        <pc:spChg chg="add">
          <ac:chgData name="Amanda Li" userId="S::ml190@uowmail.edu.au::334c02f8-7a8e-4466-984c-e7df3fdc4e89" providerId="AD" clId="Web-{5E75990B-2454-6176-6618-288D6F009194}" dt="2025-03-30T10:13:02.681" v="9"/>
          <ac:spMkLst>
            <pc:docMk/>
            <pc:sldMk cId="4262868419" sldId="256"/>
            <ac:spMk id="45" creationId="{4AF0997A-7C0F-4AD2-BA90-5FE341A17796}"/>
          </ac:spMkLst>
        </pc:spChg>
        <pc:spChg chg="add">
          <ac:chgData name="Amanda Li" userId="S::ml190@uowmail.edu.au::334c02f8-7a8e-4466-984c-e7df3fdc4e89" providerId="AD" clId="Web-{5E75990B-2454-6176-6618-288D6F009194}" dt="2025-03-30T10:13:02.681" v="9"/>
          <ac:spMkLst>
            <pc:docMk/>
            <pc:sldMk cId="4262868419" sldId="256"/>
            <ac:spMk id="46" creationId="{72E67446-732B-4F72-8560-6FABB6CB25A3}"/>
          </ac:spMkLst>
        </pc:spChg>
        <pc:picChg chg="mod ord">
          <ac:chgData name="Amanda Li" userId="S::ml190@uowmail.edu.au::334c02f8-7a8e-4466-984c-e7df3fdc4e89" providerId="AD" clId="Web-{5E75990B-2454-6176-6618-288D6F009194}" dt="2025-03-30T10:13:02.681" v="9"/>
          <ac:picMkLst>
            <pc:docMk/>
            <pc:sldMk cId="4262868419" sldId="256"/>
            <ac:picMk id="5" creationId="{D1D90EC3-F35E-AAB5-B405-093CD338E751}"/>
          </ac:picMkLst>
        </pc:picChg>
        <pc:picChg chg="del">
          <ac:chgData name="Amanda Li" userId="S::ml190@uowmail.edu.au::334c02f8-7a8e-4466-984c-e7df3fdc4e89" providerId="AD" clId="Web-{5E75990B-2454-6176-6618-288D6F009194}" dt="2025-03-30T10:11:57.335" v="1"/>
          <ac:picMkLst>
            <pc:docMk/>
            <pc:sldMk cId="4262868419" sldId="256"/>
            <ac:picMk id="6" creationId="{9FD3EB67-B098-2A0D-BEDF-32ADCF19380C}"/>
          </ac:picMkLst>
        </pc:picChg>
      </pc:sldChg>
      <pc:sldChg chg="addSp delSp modSp">
        <pc:chgData name="Amanda Li" userId="S::ml190@uowmail.edu.au::334c02f8-7a8e-4466-984c-e7df3fdc4e89" providerId="AD" clId="Web-{5E75990B-2454-6176-6618-288D6F009194}" dt="2025-03-30T10:32:55.729" v="31" actId="1076"/>
        <pc:sldMkLst>
          <pc:docMk/>
          <pc:sldMk cId="66075355" sldId="257"/>
        </pc:sldMkLst>
        <pc:spChg chg="del mod">
          <ac:chgData name="Amanda Li" userId="S::ml190@uowmail.edu.au::334c02f8-7a8e-4466-984c-e7df3fdc4e89" providerId="AD" clId="Web-{5E75990B-2454-6176-6618-288D6F009194}" dt="2025-03-30T10:21:40.662" v="17"/>
          <ac:spMkLst>
            <pc:docMk/>
            <pc:sldMk cId="66075355" sldId="257"/>
            <ac:spMk id="40" creationId="{73B7503C-A3F1-25F7-D9F6-B6FDEC558ED0}"/>
          </ac:spMkLst>
        </pc:spChg>
        <pc:picChg chg="del">
          <ac:chgData name="Amanda Li" userId="S::ml190@uowmail.edu.au::334c02f8-7a8e-4466-984c-e7df3fdc4e89" providerId="AD" clId="Web-{5E75990B-2454-6176-6618-288D6F009194}" dt="2025-03-30T10:32:44.619" v="28"/>
          <ac:picMkLst>
            <pc:docMk/>
            <pc:sldMk cId="66075355" sldId="257"/>
            <ac:picMk id="4" creationId="{12DB363A-0C4B-9A27-5C07-8209B39EFA81}"/>
          </ac:picMkLst>
        </pc:picChg>
        <pc:picChg chg="add mod">
          <ac:chgData name="Amanda Li" userId="S::ml190@uowmail.edu.au::334c02f8-7a8e-4466-984c-e7df3fdc4e89" providerId="AD" clId="Web-{5E75990B-2454-6176-6618-288D6F009194}" dt="2025-03-30T10:32:55.729" v="31" actId="1076"/>
          <ac:picMkLst>
            <pc:docMk/>
            <pc:sldMk cId="66075355" sldId="257"/>
            <ac:picMk id="23" creationId="{EF8A45C3-7B99-EEF9-01FC-EBFD5EAB7EEA}"/>
          </ac:picMkLst>
        </pc:picChg>
      </pc:sldChg>
      <pc:sldChg chg="delSp modSp">
        <pc:chgData name="Amanda Li" userId="S::ml190@uowmail.edu.au::334c02f8-7a8e-4466-984c-e7df3fdc4e89" providerId="AD" clId="Web-{5E75990B-2454-6176-6618-288D6F009194}" dt="2025-03-30T10:21:16.614" v="13"/>
        <pc:sldMkLst>
          <pc:docMk/>
          <pc:sldMk cId="883544835" sldId="258"/>
        </pc:sldMkLst>
        <pc:spChg chg="del mod">
          <ac:chgData name="Amanda Li" userId="S::ml190@uowmail.edu.au::334c02f8-7a8e-4466-984c-e7df3fdc4e89" providerId="AD" clId="Web-{5E75990B-2454-6176-6618-288D6F009194}" dt="2025-03-30T10:21:16.614" v="13"/>
          <ac:spMkLst>
            <pc:docMk/>
            <pc:sldMk cId="883544835" sldId="258"/>
            <ac:spMk id="3" creationId="{D9465650-A5AB-1688-00D0-2BD666602B8C}"/>
          </ac:spMkLst>
        </pc:spChg>
      </pc:sldChg>
      <pc:sldChg chg="addSp delSp modSp">
        <pc:chgData name="Amanda Li" userId="S::ml190@uowmail.edu.au::334c02f8-7a8e-4466-984c-e7df3fdc4e89" providerId="AD" clId="Web-{5E75990B-2454-6176-6618-288D6F009194}" dt="2025-03-30T12:21:25.926" v="256" actId="20577"/>
        <pc:sldMkLst>
          <pc:docMk/>
          <pc:sldMk cId="3037929184" sldId="259"/>
        </pc:sldMkLst>
        <pc:spChg chg="mod">
          <ac:chgData name="Amanda Li" userId="S::ml190@uowmail.edu.au::334c02f8-7a8e-4466-984c-e7df3fdc4e89" providerId="AD" clId="Web-{5E75990B-2454-6176-6618-288D6F009194}" dt="2025-03-30T12:21:25.926" v="256" actId="20577"/>
          <ac:spMkLst>
            <pc:docMk/>
            <pc:sldMk cId="3037929184" sldId="259"/>
            <ac:spMk id="2" creationId="{582DA210-7A20-2A98-9A01-A6EE3FAE892F}"/>
          </ac:spMkLst>
        </pc:spChg>
        <pc:spChg chg="del mod">
          <ac:chgData name="Amanda Li" userId="S::ml190@uowmail.edu.au::334c02f8-7a8e-4466-984c-e7df3fdc4e89" providerId="AD" clId="Web-{5E75990B-2454-6176-6618-288D6F009194}" dt="2025-03-30T10:21:32.224" v="15"/>
          <ac:spMkLst>
            <pc:docMk/>
            <pc:sldMk cId="3037929184" sldId="259"/>
            <ac:spMk id="3" creationId="{04A3108D-6382-307B-39A6-DE8C938051BF}"/>
          </ac:spMkLst>
        </pc:spChg>
        <pc:spChg chg="add del mod">
          <ac:chgData name="Amanda Li" userId="S::ml190@uowmail.edu.au::334c02f8-7a8e-4466-984c-e7df3fdc4e89" providerId="AD" clId="Web-{5E75990B-2454-6176-6618-288D6F009194}" dt="2025-03-30T10:36:39.348" v="33"/>
          <ac:spMkLst>
            <pc:docMk/>
            <pc:sldMk cId="3037929184" sldId="259"/>
            <ac:spMk id="6" creationId="{5EE5D448-6399-A0E6-74C7-ECB8FEB1FDF0}"/>
          </ac:spMkLst>
        </pc:spChg>
        <pc:picChg chg="del">
          <ac:chgData name="Amanda Li" userId="S::ml190@uowmail.edu.au::334c02f8-7a8e-4466-984c-e7df3fdc4e89" providerId="AD" clId="Web-{5E75990B-2454-6176-6618-288D6F009194}" dt="2025-03-30T10:36:34.551" v="32"/>
          <ac:picMkLst>
            <pc:docMk/>
            <pc:sldMk cId="3037929184" sldId="259"/>
            <ac:picMk id="4" creationId="{BB545D6F-6A49-2A17-C763-CC0A73A91AD2}"/>
          </ac:picMkLst>
        </pc:picChg>
        <pc:picChg chg="add mod ord">
          <ac:chgData name="Amanda Li" userId="S::ml190@uowmail.edu.au::334c02f8-7a8e-4466-984c-e7df3fdc4e89" providerId="AD" clId="Web-{5E75990B-2454-6176-6618-288D6F009194}" dt="2025-03-30T10:37:01.052" v="36" actId="1076"/>
          <ac:picMkLst>
            <pc:docMk/>
            <pc:sldMk cId="3037929184" sldId="259"/>
            <ac:picMk id="7" creationId="{711F63F1-8297-C94B-B32B-71E18AEDC21D}"/>
          </ac:picMkLst>
        </pc:picChg>
      </pc:sldChg>
      <pc:sldChg chg="delSp modSp">
        <pc:chgData name="Amanda Li" userId="S::ml190@uowmail.edu.au::334c02f8-7a8e-4466-984c-e7df3fdc4e89" providerId="AD" clId="Web-{5E75990B-2454-6176-6618-288D6F009194}" dt="2025-03-30T12:05:44.115" v="176" actId="14100"/>
        <pc:sldMkLst>
          <pc:docMk/>
          <pc:sldMk cId="3974921691" sldId="260"/>
        </pc:sldMkLst>
        <pc:spChg chg="mod">
          <ac:chgData name="Amanda Li" userId="S::ml190@uowmail.edu.au::334c02f8-7a8e-4466-984c-e7df3fdc4e89" providerId="AD" clId="Web-{5E75990B-2454-6176-6618-288D6F009194}" dt="2025-03-30T12:05:44.115" v="176" actId="14100"/>
          <ac:spMkLst>
            <pc:docMk/>
            <pc:sldMk cId="3974921691" sldId="260"/>
            <ac:spMk id="2" creationId="{EA6ABA95-20E2-DFE7-0990-3493673D12ED}"/>
          </ac:spMkLst>
        </pc:spChg>
        <pc:spChg chg="del">
          <ac:chgData name="Amanda Li" userId="S::ml190@uowmail.edu.au::334c02f8-7a8e-4466-984c-e7df3fdc4e89" providerId="AD" clId="Web-{5E75990B-2454-6176-6618-288D6F009194}" dt="2025-03-30T10:21:43.740" v="18"/>
          <ac:spMkLst>
            <pc:docMk/>
            <pc:sldMk cId="3974921691" sldId="260"/>
            <ac:spMk id="7" creationId="{67DD676E-5427-C4D5-9EA7-42F335098E64}"/>
          </ac:spMkLst>
        </pc:spChg>
        <pc:picChg chg="mod">
          <ac:chgData name="Amanda Li" userId="S::ml190@uowmail.edu.au::334c02f8-7a8e-4466-984c-e7df3fdc4e89" providerId="AD" clId="Web-{5E75990B-2454-6176-6618-288D6F009194}" dt="2025-03-30T12:05:22.911" v="174" actId="1076"/>
          <ac:picMkLst>
            <pc:docMk/>
            <pc:sldMk cId="3974921691" sldId="260"/>
            <ac:picMk id="6" creationId="{34AAC9C1-DBD2-A474-D5BA-CDDEC48F36A6}"/>
          </ac:picMkLst>
        </pc:picChg>
      </pc:sldChg>
      <pc:sldChg chg="modSp">
        <pc:chgData name="Amanda Li" userId="S::ml190@uowmail.edu.au::334c02f8-7a8e-4466-984c-e7df3fdc4e89" providerId="AD" clId="Web-{5E75990B-2454-6176-6618-288D6F009194}" dt="2025-03-30T12:20:28.205" v="244" actId="14100"/>
        <pc:sldMkLst>
          <pc:docMk/>
          <pc:sldMk cId="1000966721" sldId="261"/>
        </pc:sldMkLst>
        <pc:spChg chg="mod">
          <ac:chgData name="Amanda Li" userId="S::ml190@uowmail.edu.au::334c02f8-7a8e-4466-984c-e7df3fdc4e89" providerId="AD" clId="Web-{5E75990B-2454-6176-6618-288D6F009194}" dt="2025-03-30T12:20:28.205" v="244" actId="14100"/>
          <ac:spMkLst>
            <pc:docMk/>
            <pc:sldMk cId="1000966721" sldId="261"/>
            <ac:spMk id="3" creationId="{D5FCEC1F-F140-0471-BECF-81C5747B6B8D}"/>
          </ac:spMkLst>
        </pc:spChg>
      </pc:sldChg>
      <pc:sldChg chg="addSp delSp modSp">
        <pc:chgData name="Amanda Li" userId="S::ml190@uowmail.edu.au::334c02f8-7a8e-4466-984c-e7df3fdc4e89" providerId="AD" clId="Web-{5E75990B-2454-6176-6618-288D6F009194}" dt="2025-03-30T12:20:17.720" v="243" actId="14100"/>
        <pc:sldMkLst>
          <pc:docMk/>
          <pc:sldMk cId="981909528" sldId="262"/>
        </pc:sldMkLst>
        <pc:spChg chg="mod">
          <ac:chgData name="Amanda Li" userId="S::ml190@uowmail.edu.au::334c02f8-7a8e-4466-984c-e7df3fdc4e89" providerId="AD" clId="Web-{5E75990B-2454-6176-6618-288D6F009194}" dt="2025-03-30T10:22:53.773" v="27"/>
          <ac:spMkLst>
            <pc:docMk/>
            <pc:sldMk cId="981909528" sldId="262"/>
            <ac:spMk id="2" creationId="{55DD884C-B1AF-B6EE-5790-EB92B69A7050}"/>
          </ac:spMkLst>
        </pc:spChg>
        <pc:spChg chg="mod">
          <ac:chgData name="Amanda Li" userId="S::ml190@uowmail.edu.au::334c02f8-7a8e-4466-984c-e7df3fdc4e89" providerId="AD" clId="Web-{5E75990B-2454-6176-6618-288D6F009194}" dt="2025-03-30T12:20:17.720" v="243" actId="14100"/>
          <ac:spMkLst>
            <pc:docMk/>
            <pc:sldMk cId="981909528" sldId="262"/>
            <ac:spMk id="3" creationId="{05EE79D0-76EF-FA54-1955-FD40AA9CE20E}"/>
          </ac:spMkLst>
        </pc:spChg>
        <pc:spChg chg="del mod">
          <ac:chgData name="Amanda Li" userId="S::ml190@uowmail.edu.au::334c02f8-7a8e-4466-984c-e7df3fdc4e89" providerId="AD" clId="Web-{5E75990B-2454-6176-6618-288D6F009194}" dt="2025-03-30T10:22:48.007" v="26"/>
          <ac:spMkLst>
            <pc:docMk/>
            <pc:sldMk cId="981909528" sldId="262"/>
            <ac:spMk id="5" creationId="{6204CC64-3F1A-79BF-EB2A-7314D9DE294A}"/>
          </ac:spMkLst>
        </pc:spChg>
        <pc:spChg chg="del">
          <ac:chgData name="Amanda Li" userId="S::ml190@uowmail.edu.au::334c02f8-7a8e-4466-984c-e7df3fdc4e89" providerId="AD" clId="Web-{5E75990B-2454-6176-6618-288D6F009194}" dt="2025-03-30T10:22:53.773" v="27"/>
          <ac:spMkLst>
            <pc:docMk/>
            <pc:sldMk cId="981909528" sldId="262"/>
            <ac:spMk id="13" creationId="{1F72CB4B-A086-E546-83B0-DD8F407892A1}"/>
          </ac:spMkLst>
        </pc:spChg>
        <pc:spChg chg="del">
          <ac:chgData name="Amanda Li" userId="S::ml190@uowmail.edu.au::334c02f8-7a8e-4466-984c-e7df3fdc4e89" providerId="AD" clId="Web-{5E75990B-2454-6176-6618-288D6F009194}" dt="2025-03-30T10:22:53.773" v="27"/>
          <ac:spMkLst>
            <pc:docMk/>
            <pc:sldMk cId="981909528" sldId="262"/>
            <ac:spMk id="14" creationId="{BE9E86F5-3804-4993-9353-B93A62BA60C4}"/>
          </ac:spMkLst>
        </pc:spChg>
        <pc:spChg chg="add">
          <ac:chgData name="Amanda Li" userId="S::ml190@uowmail.edu.au::334c02f8-7a8e-4466-984c-e7df3fdc4e89" providerId="AD" clId="Web-{5E75990B-2454-6176-6618-288D6F009194}" dt="2025-03-30T10:22:53.773" v="27"/>
          <ac:spMkLst>
            <pc:docMk/>
            <pc:sldMk cId="981909528" sldId="262"/>
            <ac:spMk id="19" creationId="{1F72CB4B-A086-E546-83B0-DD8F407892A1}"/>
          </ac:spMkLst>
        </pc:spChg>
        <pc:picChg chg="del">
          <ac:chgData name="Amanda Li" userId="S::ml190@uowmail.edu.au::334c02f8-7a8e-4466-984c-e7df3fdc4e89" providerId="AD" clId="Web-{5E75990B-2454-6176-6618-288D6F009194}" dt="2025-03-30T10:22:07.100" v="19"/>
          <ac:picMkLst>
            <pc:docMk/>
            <pc:sldMk cId="981909528" sldId="262"/>
            <ac:picMk id="4" creationId="{9CE9FD0C-2458-0555-31DA-3C4939B44F0E}"/>
          </ac:picMkLst>
        </pc:picChg>
        <pc:picChg chg="add mod">
          <ac:chgData name="Amanda Li" userId="S::ml190@uowmail.edu.au::334c02f8-7a8e-4466-984c-e7df3fdc4e89" providerId="AD" clId="Web-{5E75990B-2454-6176-6618-288D6F009194}" dt="2025-03-30T10:22:53.773" v="27"/>
          <ac:picMkLst>
            <pc:docMk/>
            <pc:sldMk cId="981909528" sldId="262"/>
            <ac:picMk id="6" creationId="{3489C4F2-DD1E-5B3E-23E2-817BC1CA40E8}"/>
          </ac:picMkLst>
        </pc:picChg>
        <pc:cxnChg chg="add">
          <ac:chgData name="Amanda Li" userId="S::ml190@uowmail.edu.au::334c02f8-7a8e-4466-984c-e7df3fdc4e89" providerId="AD" clId="Web-{5E75990B-2454-6176-6618-288D6F009194}" dt="2025-03-30T10:22:53.773" v="27"/>
          <ac:cxnSpMkLst>
            <pc:docMk/>
            <pc:sldMk cId="981909528" sldId="262"/>
            <ac:cxnSpMk id="21" creationId="{49151340-7EF2-0647-A719-394EFC3A180B}"/>
          </ac:cxnSpMkLst>
        </pc:cxnChg>
      </pc:sldChg>
      <pc:sldChg chg="modSp">
        <pc:chgData name="Amanda Li" userId="S::ml190@uowmail.edu.au::334c02f8-7a8e-4466-984c-e7df3fdc4e89" providerId="AD" clId="Web-{5E75990B-2454-6176-6618-288D6F009194}" dt="2025-03-30T12:19:33.485" v="240" actId="20577"/>
        <pc:sldMkLst>
          <pc:docMk/>
          <pc:sldMk cId="3076831112" sldId="263"/>
        </pc:sldMkLst>
        <pc:graphicFrameChg chg="mod modGraphic">
          <ac:chgData name="Amanda Li" userId="S::ml190@uowmail.edu.au::334c02f8-7a8e-4466-984c-e7df3fdc4e89" providerId="AD" clId="Web-{5E75990B-2454-6176-6618-288D6F009194}" dt="2025-03-30T12:19:33.485" v="240" actId="20577"/>
          <ac:graphicFrameMkLst>
            <pc:docMk/>
            <pc:sldMk cId="3076831112" sldId="263"/>
            <ac:graphicFrameMk id="6" creationId="{1000E701-57F8-6099-5FAF-1153650667A1}"/>
          </ac:graphicFrameMkLst>
        </pc:graphicFrameChg>
      </pc:sldChg>
      <pc:sldChg chg="delSp modSp">
        <pc:chgData name="Amanda Li" userId="S::ml190@uowmail.edu.au::334c02f8-7a8e-4466-984c-e7df3fdc4e89" providerId="AD" clId="Web-{5E75990B-2454-6176-6618-288D6F009194}" dt="2025-03-30T12:19:58.142" v="242"/>
        <pc:sldMkLst>
          <pc:docMk/>
          <pc:sldMk cId="1285018715" sldId="264"/>
        </pc:sldMkLst>
        <pc:spChg chg="del mod">
          <ac:chgData name="Amanda Li" userId="S::ml190@uowmail.edu.au::334c02f8-7a8e-4466-984c-e7df3fdc4e89" providerId="AD" clId="Web-{5E75990B-2454-6176-6618-288D6F009194}" dt="2025-03-30T12:19:58.142" v="242"/>
          <ac:spMkLst>
            <pc:docMk/>
            <pc:sldMk cId="1285018715" sldId="264"/>
            <ac:spMk id="6" creationId="{6E5C6074-D52C-0ADE-ED57-E261BF5B5F34}"/>
          </ac:spMkLst>
        </pc:spChg>
      </pc:sldChg>
      <pc:sldChg chg="delSp">
        <pc:chgData name="Amanda Li" userId="S::ml190@uowmail.edu.au::334c02f8-7a8e-4466-984c-e7df3fdc4e89" providerId="AD" clId="Web-{5E75990B-2454-6176-6618-288D6F009194}" dt="2025-03-30T10:37:54.131" v="37"/>
        <pc:sldMkLst>
          <pc:docMk/>
          <pc:sldMk cId="1036287999" sldId="265"/>
        </pc:sldMkLst>
        <pc:spChg chg="del">
          <ac:chgData name="Amanda Li" userId="S::ml190@uowmail.edu.au::334c02f8-7a8e-4466-984c-e7df3fdc4e89" providerId="AD" clId="Web-{5E75990B-2454-6176-6618-288D6F009194}" dt="2025-03-30T10:37:54.131" v="37"/>
          <ac:spMkLst>
            <pc:docMk/>
            <pc:sldMk cId="1036287999" sldId="265"/>
            <ac:spMk id="3" creationId="{F116FFDF-8A98-E9FC-D333-4A993A58E81F}"/>
          </ac:spMkLst>
        </pc:spChg>
      </pc:sldChg>
      <pc:sldChg chg="modSp new">
        <pc:chgData name="Amanda Li" userId="S::ml190@uowmail.edu.au::334c02f8-7a8e-4466-984c-e7df3fdc4e89" providerId="AD" clId="Web-{5E75990B-2454-6176-6618-288D6F009194}" dt="2025-03-30T11:28:48.933" v="138" actId="20577"/>
        <pc:sldMkLst>
          <pc:docMk/>
          <pc:sldMk cId="1749462426" sldId="266"/>
        </pc:sldMkLst>
        <pc:spChg chg="mod">
          <ac:chgData name="Amanda Li" userId="S::ml190@uowmail.edu.au::334c02f8-7a8e-4466-984c-e7df3fdc4e89" providerId="AD" clId="Web-{5E75990B-2454-6176-6618-288D6F009194}" dt="2025-03-30T11:28:48.933" v="138" actId="20577"/>
          <ac:spMkLst>
            <pc:docMk/>
            <pc:sldMk cId="1749462426" sldId="266"/>
            <ac:spMk id="2" creationId="{60687937-804D-A77E-5D40-8641947769C8}"/>
          </ac:spMkLst>
        </pc:spChg>
        <pc:spChg chg="mod">
          <ac:chgData name="Amanda Li" userId="S::ml190@uowmail.edu.au::334c02f8-7a8e-4466-984c-e7df3fdc4e89" providerId="AD" clId="Web-{5E75990B-2454-6176-6618-288D6F009194}" dt="2025-03-30T11:27:54.726" v="134" actId="20577"/>
          <ac:spMkLst>
            <pc:docMk/>
            <pc:sldMk cId="1749462426" sldId="266"/>
            <ac:spMk id="3" creationId="{72094179-426F-1210-09F3-A024676C7809}"/>
          </ac:spMkLst>
        </pc:spChg>
      </pc:sldChg>
    </pc:docChg>
  </pc:docChgLst>
  <pc:docChgLst>
    <pc:chgData name="Amanda Li" userId="S::ml190@uowmail.edu.au::334c02f8-7a8e-4466-984c-e7df3fdc4e89" providerId="AD" clId="Web-{D574B17A-3FE5-93A5-7F28-44B837E9DA47}"/>
    <pc:docChg chg="addSld delSld modSld">
      <pc:chgData name="Amanda Li" userId="S::ml190@uowmail.edu.au::334c02f8-7a8e-4466-984c-e7df3fdc4e89" providerId="AD" clId="Web-{D574B17A-3FE5-93A5-7F28-44B837E9DA47}" dt="2025-03-31T10:44:24.643" v="7" actId="20577"/>
      <pc:docMkLst>
        <pc:docMk/>
      </pc:docMkLst>
      <pc:sldChg chg="modSp">
        <pc:chgData name="Amanda Li" userId="S::ml190@uowmail.edu.au::334c02f8-7a8e-4466-984c-e7df3fdc4e89" providerId="AD" clId="Web-{D574B17A-3FE5-93A5-7F28-44B837E9DA47}" dt="2025-03-31T10:44:24.643" v="7" actId="20577"/>
        <pc:sldMkLst>
          <pc:docMk/>
          <pc:sldMk cId="3037929184" sldId="259"/>
        </pc:sldMkLst>
        <pc:spChg chg="mod">
          <ac:chgData name="Amanda Li" userId="S::ml190@uowmail.edu.au::334c02f8-7a8e-4466-984c-e7df3fdc4e89" providerId="AD" clId="Web-{D574B17A-3FE5-93A5-7F28-44B837E9DA47}" dt="2025-03-31T10:44:24.643" v="7" actId="20577"/>
          <ac:spMkLst>
            <pc:docMk/>
            <pc:sldMk cId="3037929184" sldId="259"/>
            <ac:spMk id="2" creationId="{582DA210-7A20-2A98-9A01-A6EE3FAE892F}"/>
          </ac:spMkLst>
        </pc:spChg>
      </pc:sldChg>
      <pc:sldChg chg="new del">
        <pc:chgData name="Amanda Li" userId="S::ml190@uowmail.edu.au::334c02f8-7a8e-4466-984c-e7df3fdc4e89" providerId="AD" clId="Web-{D574B17A-3FE5-93A5-7F28-44B837E9DA47}" dt="2025-03-31T10:11:08.017" v="5"/>
        <pc:sldMkLst>
          <pc:docMk/>
          <pc:sldMk cId="2105081043" sldId="267"/>
        </pc:sldMkLst>
      </pc:sldChg>
      <pc:sldChg chg="new del">
        <pc:chgData name="Amanda Li" userId="S::ml190@uowmail.edu.au::334c02f8-7a8e-4466-984c-e7df3fdc4e89" providerId="AD" clId="Web-{D574B17A-3FE5-93A5-7F28-44B837E9DA47}" dt="2025-03-31T10:10:58.735" v="4"/>
        <pc:sldMkLst>
          <pc:docMk/>
          <pc:sldMk cId="3743359039" sldId="268"/>
        </pc:sldMkLst>
      </pc:sldChg>
      <pc:sldChg chg="new del">
        <pc:chgData name="Amanda Li" userId="S::ml190@uowmail.edu.au::334c02f8-7a8e-4466-984c-e7df3fdc4e89" providerId="AD" clId="Web-{D574B17A-3FE5-93A5-7F28-44B837E9DA47}" dt="2025-03-31T10:10:56.329" v="3"/>
        <pc:sldMkLst>
          <pc:docMk/>
          <pc:sldMk cId="3615280755" sldId="269"/>
        </pc:sldMkLst>
      </pc:sldChg>
    </pc:docChg>
  </pc:docChgLst>
  <pc:docChgLst>
    <pc:chgData name="Amanda Li" userId="S::ml190@uowmail.edu.au::334c02f8-7a8e-4466-984c-e7df3fdc4e89" providerId="AD" clId="Web-{0C66C8D8-83E0-1C92-FB06-36D0AE5ACD04}"/>
    <pc:docChg chg="modSld sldOrd">
      <pc:chgData name="Amanda Li" userId="S::ml190@uowmail.edu.au::334c02f8-7a8e-4466-984c-e7df3fdc4e89" providerId="AD" clId="Web-{0C66C8D8-83E0-1C92-FB06-36D0AE5ACD04}" dt="2025-04-01T11:59:06.133" v="7" actId="20577"/>
      <pc:docMkLst>
        <pc:docMk/>
      </pc:docMkLst>
      <pc:sldChg chg="modSp">
        <pc:chgData name="Amanda Li" userId="S::ml190@uowmail.edu.au::334c02f8-7a8e-4466-984c-e7df3fdc4e89" providerId="AD" clId="Web-{0C66C8D8-83E0-1C92-FB06-36D0AE5ACD04}" dt="2025-04-01T10:17:16.609" v="4" actId="20577"/>
        <pc:sldMkLst>
          <pc:docMk/>
          <pc:sldMk cId="3974921691" sldId="260"/>
        </pc:sldMkLst>
        <pc:spChg chg="mod">
          <ac:chgData name="Amanda Li" userId="S::ml190@uowmail.edu.au::334c02f8-7a8e-4466-984c-e7df3fdc4e89" providerId="AD" clId="Web-{0C66C8D8-83E0-1C92-FB06-36D0AE5ACD04}" dt="2025-04-01T10:17:16.609" v="4" actId="20577"/>
          <ac:spMkLst>
            <pc:docMk/>
            <pc:sldMk cId="3974921691" sldId="260"/>
            <ac:spMk id="2" creationId="{EA6ABA95-20E2-DFE7-0990-3493673D12ED}"/>
          </ac:spMkLst>
        </pc:spChg>
      </pc:sldChg>
      <pc:sldChg chg="modSp">
        <pc:chgData name="Amanda Li" userId="S::ml190@uowmail.edu.au::334c02f8-7a8e-4466-984c-e7df3fdc4e89" providerId="AD" clId="Web-{0C66C8D8-83E0-1C92-FB06-36D0AE5ACD04}" dt="2025-04-01T11:59:06.133" v="7" actId="20577"/>
        <pc:sldMkLst>
          <pc:docMk/>
          <pc:sldMk cId="3076831112" sldId="263"/>
        </pc:sldMkLst>
        <pc:graphicFrameChg chg="modGraphic">
          <ac:chgData name="Amanda Li" userId="S::ml190@uowmail.edu.au::334c02f8-7a8e-4466-984c-e7df3fdc4e89" providerId="AD" clId="Web-{0C66C8D8-83E0-1C92-FB06-36D0AE5ACD04}" dt="2025-04-01T11:59:06.133" v="7" actId="20577"/>
          <ac:graphicFrameMkLst>
            <pc:docMk/>
            <pc:sldMk cId="3076831112" sldId="263"/>
            <ac:graphicFrameMk id="6" creationId="{1000E701-57F8-6099-5FAF-1153650667A1}"/>
          </ac:graphicFrameMkLst>
        </pc:graphicFrameChg>
      </pc:sldChg>
      <pc:sldChg chg="ord">
        <pc:chgData name="Amanda Li" userId="S::ml190@uowmail.edu.au::334c02f8-7a8e-4466-984c-e7df3fdc4e89" providerId="AD" clId="Web-{0C66C8D8-83E0-1C92-FB06-36D0AE5ACD04}" dt="2025-04-01T09:23:20.903" v="0"/>
        <pc:sldMkLst>
          <pc:docMk/>
          <pc:sldMk cId="1036287999" sldId="265"/>
        </pc:sldMkLst>
      </pc:sldChg>
    </pc:docChg>
  </pc:docChgLst>
  <pc:docChgLst>
    <pc:chgData name="Amanda Li" userId="S::ml190@uowmail.edu.au::334c02f8-7a8e-4466-984c-e7df3fdc4e89" providerId="AD" clId="Web-{72BA0AFA-33B8-F621-1F2E-743DA11374A7}"/>
    <pc:docChg chg="modSld">
      <pc:chgData name="Amanda Li" userId="S::ml190@uowmail.edu.au::334c02f8-7a8e-4466-984c-e7df3fdc4e89" providerId="AD" clId="Web-{72BA0AFA-33B8-F621-1F2E-743DA11374A7}" dt="2025-03-28T00:48:30.164" v="9" actId="1076"/>
      <pc:docMkLst>
        <pc:docMk/>
      </pc:docMkLst>
      <pc:sldChg chg="addSp modSp">
        <pc:chgData name="Amanda Li" userId="S::ml190@uowmail.edu.au::334c02f8-7a8e-4466-984c-e7df3fdc4e89" providerId="AD" clId="Web-{72BA0AFA-33B8-F621-1F2E-743DA11374A7}" dt="2025-03-28T00:48:30.164" v="9" actId="1076"/>
        <pc:sldMkLst>
          <pc:docMk/>
          <pc:sldMk cId="4262868419" sldId="256"/>
        </pc:sldMkLst>
        <pc:picChg chg="add mod">
          <ac:chgData name="Amanda Li" userId="S::ml190@uowmail.edu.au::334c02f8-7a8e-4466-984c-e7df3fdc4e89" providerId="AD" clId="Web-{72BA0AFA-33B8-F621-1F2E-743DA11374A7}" dt="2025-03-28T00:48:30.164" v="9" actId="1076"/>
          <ac:picMkLst>
            <pc:docMk/>
            <pc:sldMk cId="4262868419" sldId="256"/>
            <ac:picMk id="5" creationId="{D1D90EC3-F35E-AAB5-B405-093CD338E751}"/>
          </ac:picMkLst>
        </pc:picChg>
        <pc:picChg chg="mod">
          <ac:chgData name="Amanda Li" userId="S::ml190@uowmail.edu.au::334c02f8-7a8e-4466-984c-e7df3fdc4e89" providerId="AD" clId="Web-{72BA0AFA-33B8-F621-1F2E-743DA11374A7}" dt="2025-03-28T00:48:16.539" v="7" actId="14100"/>
          <ac:picMkLst>
            <pc:docMk/>
            <pc:sldMk cId="4262868419" sldId="256"/>
            <ac:picMk id="6" creationId="{9FD3EB67-B098-2A0D-BEDF-32ADCF19380C}"/>
          </ac:picMkLst>
        </pc:picChg>
      </pc:sldChg>
    </pc:docChg>
  </pc:docChgLst>
  <pc:docChgLst>
    <pc:chgData name="Amanda Li" userId="S::ml190@uowmail.edu.au::334c02f8-7a8e-4466-984c-e7df3fdc4e89" providerId="AD" clId="Web-{0925E2DE-5A5D-40E7-535E-4367894D3280}"/>
    <pc:docChg chg="modSld">
      <pc:chgData name="Amanda Li" userId="S::ml190@uowmail.edu.au::334c02f8-7a8e-4466-984c-e7df3fdc4e89" providerId="AD" clId="Web-{0925E2DE-5A5D-40E7-535E-4367894D3280}" dt="2025-04-01T03:26:51.215" v="1" actId="1076"/>
      <pc:docMkLst>
        <pc:docMk/>
      </pc:docMkLst>
      <pc:sldChg chg="modSp">
        <pc:chgData name="Amanda Li" userId="S::ml190@uowmail.edu.au::334c02f8-7a8e-4466-984c-e7df3fdc4e89" providerId="AD" clId="Web-{0925E2DE-5A5D-40E7-535E-4367894D3280}" dt="2025-04-01T03:26:51.215" v="1" actId="1076"/>
        <pc:sldMkLst>
          <pc:docMk/>
          <pc:sldMk cId="3076831112" sldId="263"/>
        </pc:sldMkLst>
        <pc:graphicFrameChg chg="mod">
          <ac:chgData name="Amanda Li" userId="S::ml190@uowmail.edu.au::334c02f8-7a8e-4466-984c-e7df3fdc4e89" providerId="AD" clId="Web-{0925E2DE-5A5D-40E7-535E-4367894D3280}" dt="2025-04-01T03:26:51.215" v="1" actId="1076"/>
          <ac:graphicFrameMkLst>
            <pc:docMk/>
            <pc:sldMk cId="3076831112" sldId="263"/>
            <ac:graphicFrameMk id="6" creationId="{1000E701-57F8-6099-5FAF-1153650667A1}"/>
          </ac:graphicFrameMkLst>
        </pc:graphicFrameChg>
      </pc:sldChg>
    </pc:docChg>
  </pc:docChgLst>
  <pc:docChgLst>
    <pc:chgData name="Amanda Li" userId="S::ml190@uowmail.edu.au::334c02f8-7a8e-4466-984c-e7df3fdc4e89" providerId="AD" clId="Web-{DC34A595-906E-F7F3-0DB4-1E5236A08E22}"/>
    <pc:docChg chg="sldOrd">
      <pc:chgData name="Amanda Li" userId="S::ml190@uowmail.edu.au::334c02f8-7a8e-4466-984c-e7df3fdc4e89" providerId="AD" clId="Web-{DC34A595-906E-F7F3-0DB4-1E5236A08E22}" dt="2025-03-28T00:08:27.077" v="0"/>
      <pc:docMkLst>
        <pc:docMk/>
      </pc:docMkLst>
      <pc:sldChg chg="ord">
        <pc:chgData name="Amanda Li" userId="S::ml190@uowmail.edu.au::334c02f8-7a8e-4466-984c-e7df3fdc4e89" providerId="AD" clId="Web-{DC34A595-906E-F7F3-0DB4-1E5236A08E22}" dt="2025-03-28T00:08:27.077" v="0"/>
        <pc:sldMkLst>
          <pc:docMk/>
          <pc:sldMk cId="66075355" sldId="257"/>
        </pc:sldMkLst>
      </pc:sldChg>
    </pc:docChg>
  </pc:docChgLst>
  <pc:docChgLst>
    <pc:chgData name="Amanda Li" userId="S::ml190@uowmail.edu.au::334c02f8-7a8e-4466-984c-e7df3fdc4e89" providerId="AD" clId="Web-{99980635-2202-C7B7-C62B-0C91E7C124C4}"/>
    <pc:docChg chg="modSld">
      <pc:chgData name="Amanda Li" userId="S::ml190@uowmail.edu.au::334c02f8-7a8e-4466-984c-e7df3fdc4e89" providerId="AD" clId="Web-{99980635-2202-C7B7-C62B-0C91E7C124C4}" dt="2025-04-02T11:04:46.233" v="102" actId="20577"/>
      <pc:docMkLst>
        <pc:docMk/>
      </pc:docMkLst>
      <pc:sldChg chg="modSp">
        <pc:chgData name="Amanda Li" userId="S::ml190@uowmail.edu.au::334c02f8-7a8e-4466-984c-e7df3fdc4e89" providerId="AD" clId="Web-{99980635-2202-C7B7-C62B-0C91E7C124C4}" dt="2025-04-02T10:21:23.338" v="17" actId="20577"/>
        <pc:sldMkLst>
          <pc:docMk/>
          <pc:sldMk cId="883544835" sldId="258"/>
        </pc:sldMkLst>
        <pc:spChg chg="mod">
          <ac:chgData name="Amanda Li" userId="S::ml190@uowmail.edu.au::334c02f8-7a8e-4466-984c-e7df3fdc4e89" providerId="AD" clId="Web-{99980635-2202-C7B7-C62B-0C91E7C124C4}" dt="2025-04-02T10:21:23.338" v="17" actId="20577"/>
          <ac:spMkLst>
            <pc:docMk/>
            <pc:sldMk cId="883544835" sldId="258"/>
            <ac:spMk id="5" creationId="{1D4484AE-E20D-2125-E3DF-8EC556337802}"/>
          </ac:spMkLst>
        </pc:spChg>
      </pc:sldChg>
      <pc:sldChg chg="modSp">
        <pc:chgData name="Amanda Li" userId="S::ml190@uowmail.edu.au::334c02f8-7a8e-4466-984c-e7df3fdc4e89" providerId="AD" clId="Web-{99980635-2202-C7B7-C62B-0C91E7C124C4}" dt="2025-04-02T10:47:45.590" v="59" actId="20577"/>
        <pc:sldMkLst>
          <pc:docMk/>
          <pc:sldMk cId="3974921691" sldId="260"/>
        </pc:sldMkLst>
        <pc:spChg chg="mod">
          <ac:chgData name="Amanda Li" userId="S::ml190@uowmail.edu.au::334c02f8-7a8e-4466-984c-e7df3fdc4e89" providerId="AD" clId="Web-{99980635-2202-C7B7-C62B-0C91E7C124C4}" dt="2025-04-02T10:47:45.590" v="59" actId="20577"/>
          <ac:spMkLst>
            <pc:docMk/>
            <pc:sldMk cId="3974921691" sldId="260"/>
            <ac:spMk id="2" creationId="{EA6ABA95-20E2-DFE7-0990-3493673D12ED}"/>
          </ac:spMkLst>
        </pc:spChg>
      </pc:sldChg>
      <pc:sldChg chg="modSp">
        <pc:chgData name="Amanda Li" userId="S::ml190@uowmail.edu.au::334c02f8-7a8e-4466-984c-e7df3fdc4e89" providerId="AD" clId="Web-{99980635-2202-C7B7-C62B-0C91E7C124C4}" dt="2025-04-02T11:04:46.233" v="102" actId="20577"/>
        <pc:sldMkLst>
          <pc:docMk/>
          <pc:sldMk cId="1000966721" sldId="261"/>
        </pc:sldMkLst>
        <pc:spChg chg="mod">
          <ac:chgData name="Amanda Li" userId="S::ml190@uowmail.edu.au::334c02f8-7a8e-4466-984c-e7df3fdc4e89" providerId="AD" clId="Web-{99980635-2202-C7B7-C62B-0C91E7C124C4}" dt="2025-04-02T11:04:46.233" v="102" actId="20577"/>
          <ac:spMkLst>
            <pc:docMk/>
            <pc:sldMk cId="1000966721" sldId="261"/>
            <ac:spMk id="3" creationId="{D5FCEC1F-F140-0471-BECF-81C5747B6B8D}"/>
          </ac:spMkLst>
        </pc:spChg>
      </pc:sldChg>
    </pc:docChg>
  </pc:docChgLst>
  <pc:docChgLst>
    <pc:chgData clId="Web-{8E5C2C06-9992-6FC0-4C07-AF79B483BE46}"/>
    <pc:docChg chg="modSld">
      <pc:chgData name="" userId="" providerId="" clId="Web-{8E5C2C06-9992-6FC0-4C07-AF79B483BE46}" dt="2025-04-01T04:25:51.210" v="0" actId="1076"/>
      <pc:docMkLst>
        <pc:docMk/>
      </pc:docMkLst>
      <pc:sldChg chg="modSp">
        <pc:chgData name="" userId="" providerId="" clId="Web-{8E5C2C06-9992-6FC0-4C07-AF79B483BE46}" dt="2025-04-01T04:25:51.210" v="0" actId="1076"/>
        <pc:sldMkLst>
          <pc:docMk/>
          <pc:sldMk cId="4262868419" sldId="256"/>
        </pc:sldMkLst>
        <pc:picChg chg="mod">
          <ac:chgData name="" userId="" providerId="" clId="Web-{8E5C2C06-9992-6FC0-4C07-AF79B483BE46}" dt="2025-04-01T04:25:51.210" v="0" actId="1076"/>
          <ac:picMkLst>
            <pc:docMk/>
            <pc:sldMk cId="4262868419" sldId="256"/>
            <ac:picMk id="5" creationId="{D1D90EC3-F35E-AAB5-B405-093CD338E751}"/>
          </ac:picMkLst>
        </pc:picChg>
      </pc:sldChg>
    </pc:docChg>
  </pc:docChgLst>
  <pc:docChgLst>
    <pc:chgData name="Amanda Li" userId="S::ml190@uowmail.edu.au::334c02f8-7a8e-4466-984c-e7df3fdc4e89" providerId="AD" clId="Web-{26A7B615-B9C0-3088-B997-49B18ED8A9B8}"/>
    <pc:docChg chg="modSld">
      <pc:chgData name="Amanda Li" userId="S::ml190@uowmail.edu.au::334c02f8-7a8e-4466-984c-e7df3fdc4e89" providerId="AD" clId="Web-{26A7B615-B9C0-3088-B997-49B18ED8A9B8}" dt="2025-04-02T13:52:36.632" v="27" actId="20577"/>
      <pc:docMkLst>
        <pc:docMk/>
      </pc:docMkLst>
      <pc:sldChg chg="modSp">
        <pc:chgData name="Amanda Li" userId="S::ml190@uowmail.edu.au::334c02f8-7a8e-4466-984c-e7df3fdc4e89" providerId="AD" clId="Web-{26A7B615-B9C0-3088-B997-49B18ED8A9B8}" dt="2025-04-02T13:19:21.833" v="24" actId="20577"/>
        <pc:sldMkLst>
          <pc:docMk/>
          <pc:sldMk cId="3076831112" sldId="263"/>
        </pc:sldMkLst>
        <pc:graphicFrameChg chg="modGraphic">
          <ac:chgData name="Amanda Li" userId="S::ml190@uowmail.edu.au::334c02f8-7a8e-4466-984c-e7df3fdc4e89" providerId="AD" clId="Web-{26A7B615-B9C0-3088-B997-49B18ED8A9B8}" dt="2025-04-02T13:19:21.833" v="24" actId="20577"/>
          <ac:graphicFrameMkLst>
            <pc:docMk/>
            <pc:sldMk cId="3076831112" sldId="263"/>
            <ac:graphicFrameMk id="6" creationId="{1000E701-57F8-6099-5FAF-1153650667A1}"/>
          </ac:graphicFrameMkLst>
        </pc:graphicFrameChg>
      </pc:sldChg>
      <pc:sldChg chg="modSp">
        <pc:chgData name="Amanda Li" userId="S::ml190@uowmail.edu.au::334c02f8-7a8e-4466-984c-e7df3fdc4e89" providerId="AD" clId="Web-{26A7B615-B9C0-3088-B997-49B18ED8A9B8}" dt="2025-04-02T13:52:36.632" v="27" actId="20577"/>
        <pc:sldMkLst>
          <pc:docMk/>
          <pc:sldMk cId="1285018715" sldId="264"/>
        </pc:sldMkLst>
        <pc:spChg chg="mod">
          <ac:chgData name="Amanda Li" userId="S::ml190@uowmail.edu.au::334c02f8-7a8e-4466-984c-e7df3fdc4e89" providerId="AD" clId="Web-{26A7B615-B9C0-3088-B997-49B18ED8A9B8}" dt="2025-04-02T13:52:36.632" v="27" actId="20577"/>
          <ac:spMkLst>
            <pc:docMk/>
            <pc:sldMk cId="1285018715" sldId="264"/>
            <ac:spMk id="3" creationId="{99EAC538-0855-F622-A764-0BA8F921ED4A}"/>
          </ac:spMkLst>
        </pc:spChg>
      </pc:sldChg>
    </pc:docChg>
  </pc:docChgLst>
  <pc:docChgLst>
    <pc:chgData name="Amanda Li" userId="S::ml190@uowmail.edu.au::334c02f8-7a8e-4466-984c-e7df3fdc4e89" providerId="AD" clId="Web-{F54E396A-83A8-30FA-51F5-151ED9BA01F6}"/>
    <pc:docChg chg="modSld">
      <pc:chgData name="Amanda Li" userId="S::ml190@uowmail.edu.au::334c02f8-7a8e-4466-984c-e7df3fdc4e89" providerId="AD" clId="Web-{F54E396A-83A8-30FA-51F5-151ED9BA01F6}" dt="2025-03-26T23:52:38.439" v="41" actId="20577"/>
      <pc:docMkLst>
        <pc:docMk/>
      </pc:docMkLst>
      <pc:sldChg chg="modSp">
        <pc:chgData name="Amanda Li" userId="S::ml190@uowmail.edu.au::334c02f8-7a8e-4466-984c-e7df3fdc4e89" providerId="AD" clId="Web-{F54E396A-83A8-30FA-51F5-151ED9BA01F6}" dt="2025-03-26T21:42:36.979" v="22" actId="20577"/>
        <pc:sldMkLst>
          <pc:docMk/>
          <pc:sldMk cId="4262868419" sldId="256"/>
        </pc:sldMkLst>
        <pc:spChg chg="mod">
          <ac:chgData name="Amanda Li" userId="S::ml190@uowmail.edu.au::334c02f8-7a8e-4466-984c-e7df3fdc4e89" providerId="AD" clId="Web-{F54E396A-83A8-30FA-51F5-151ED9BA01F6}" dt="2025-03-26T21:42:18.916" v="19" actId="20577"/>
          <ac:spMkLst>
            <pc:docMk/>
            <pc:sldMk cId="4262868419" sldId="256"/>
            <ac:spMk id="2" creationId="{70752FD7-76EF-4EBF-8807-5A08A9C8EA09}"/>
          </ac:spMkLst>
        </pc:spChg>
        <pc:spChg chg="mod">
          <ac:chgData name="Amanda Li" userId="S::ml190@uowmail.edu.au::334c02f8-7a8e-4466-984c-e7df3fdc4e89" providerId="AD" clId="Web-{F54E396A-83A8-30FA-51F5-151ED9BA01F6}" dt="2025-03-26T21:42:36.979" v="22" actId="20577"/>
          <ac:spMkLst>
            <pc:docMk/>
            <pc:sldMk cId="4262868419" sldId="256"/>
            <ac:spMk id="3" creationId="{F4C8D8C1-1062-49B2-BB56-D9F8E5DA6EB6}"/>
          </ac:spMkLst>
        </pc:spChg>
      </pc:sldChg>
      <pc:sldChg chg="modSp">
        <pc:chgData name="Amanda Li" userId="S::ml190@uowmail.edu.au::334c02f8-7a8e-4466-984c-e7df3fdc4e89" providerId="AD" clId="Web-{F54E396A-83A8-30FA-51F5-151ED9BA01F6}" dt="2025-03-26T12:31:54.775" v="9" actId="20577"/>
        <pc:sldMkLst>
          <pc:docMk/>
          <pc:sldMk cId="66075355" sldId="257"/>
        </pc:sldMkLst>
        <pc:graphicFrameChg chg="modGraphic">
          <ac:chgData name="Amanda Li" userId="S::ml190@uowmail.edu.au::334c02f8-7a8e-4466-984c-e7df3fdc4e89" providerId="AD" clId="Web-{F54E396A-83A8-30FA-51F5-151ED9BA01F6}" dt="2025-03-26T12:31:54.775" v="9" actId="20577"/>
          <ac:graphicFrameMkLst>
            <pc:docMk/>
            <pc:sldMk cId="66075355" sldId="257"/>
            <ac:graphicFrameMk id="20" creationId="{B5D720B1-9DDE-E92A-2165-04FA8FBFAC11}"/>
          </ac:graphicFrameMkLst>
        </pc:graphicFrameChg>
      </pc:sldChg>
      <pc:sldChg chg="modSp">
        <pc:chgData name="Amanda Li" userId="S::ml190@uowmail.edu.au::334c02f8-7a8e-4466-984c-e7df3fdc4e89" providerId="AD" clId="Web-{F54E396A-83A8-30FA-51F5-151ED9BA01F6}" dt="2025-03-26T21:43:12.667" v="24" actId="20577"/>
        <pc:sldMkLst>
          <pc:docMk/>
          <pc:sldMk cId="883544835" sldId="258"/>
        </pc:sldMkLst>
        <pc:spChg chg="mod">
          <ac:chgData name="Amanda Li" userId="S::ml190@uowmail.edu.au::334c02f8-7a8e-4466-984c-e7df3fdc4e89" providerId="AD" clId="Web-{F54E396A-83A8-30FA-51F5-151ED9BA01F6}" dt="2025-03-26T21:43:12.667" v="24" actId="20577"/>
          <ac:spMkLst>
            <pc:docMk/>
            <pc:sldMk cId="883544835" sldId="258"/>
            <ac:spMk id="5" creationId="{1D4484AE-E20D-2125-E3DF-8EC556337802}"/>
          </ac:spMkLst>
        </pc:spChg>
      </pc:sldChg>
      <pc:sldChg chg="modSp">
        <pc:chgData name="Amanda Li" userId="S::ml190@uowmail.edu.au::334c02f8-7a8e-4466-984c-e7df3fdc4e89" providerId="AD" clId="Web-{F54E396A-83A8-30FA-51F5-151ED9BA01F6}" dt="2025-03-26T23:52:38.439" v="41" actId="20577"/>
        <pc:sldMkLst>
          <pc:docMk/>
          <pc:sldMk cId="3037929184" sldId="259"/>
        </pc:sldMkLst>
        <pc:spChg chg="mod">
          <ac:chgData name="Amanda Li" userId="S::ml190@uowmail.edu.au::334c02f8-7a8e-4466-984c-e7df3fdc4e89" providerId="AD" clId="Web-{F54E396A-83A8-30FA-51F5-151ED9BA01F6}" dt="2025-03-26T23:52:38.439" v="41" actId="20577"/>
          <ac:spMkLst>
            <pc:docMk/>
            <pc:sldMk cId="3037929184" sldId="259"/>
            <ac:spMk id="2" creationId="{582DA210-7A20-2A98-9A01-A6EE3FAE892F}"/>
          </ac:spMkLst>
        </pc:spChg>
      </pc:sldChg>
      <pc:sldChg chg="modSp">
        <pc:chgData name="Amanda Li" userId="S::ml190@uowmail.edu.au::334c02f8-7a8e-4466-984c-e7df3fdc4e89" providerId="AD" clId="Web-{F54E396A-83A8-30FA-51F5-151ED9BA01F6}" dt="2025-03-26T21:44:17.419" v="26" actId="14100"/>
        <pc:sldMkLst>
          <pc:docMk/>
          <pc:sldMk cId="3974921691" sldId="260"/>
        </pc:sldMkLst>
        <pc:spChg chg="mod">
          <ac:chgData name="Amanda Li" userId="S::ml190@uowmail.edu.au::334c02f8-7a8e-4466-984c-e7df3fdc4e89" providerId="AD" clId="Web-{F54E396A-83A8-30FA-51F5-151ED9BA01F6}" dt="2025-03-26T21:44:17.419" v="26" actId="14100"/>
          <ac:spMkLst>
            <pc:docMk/>
            <pc:sldMk cId="3974921691" sldId="260"/>
            <ac:spMk id="2" creationId="{EA6ABA95-20E2-DFE7-0990-3493673D12ED}"/>
          </ac:spMkLst>
        </pc:spChg>
      </pc:sldChg>
      <pc:sldChg chg="modSp">
        <pc:chgData name="Amanda Li" userId="S::ml190@uowmail.edu.au::334c02f8-7a8e-4466-984c-e7df3fdc4e89" providerId="AD" clId="Web-{F54E396A-83A8-30FA-51F5-151ED9BA01F6}" dt="2025-03-26T21:44:49.623" v="28" actId="20577"/>
        <pc:sldMkLst>
          <pc:docMk/>
          <pc:sldMk cId="1000966721" sldId="261"/>
        </pc:sldMkLst>
        <pc:spChg chg="mod">
          <ac:chgData name="Amanda Li" userId="S::ml190@uowmail.edu.au::334c02f8-7a8e-4466-984c-e7df3fdc4e89" providerId="AD" clId="Web-{F54E396A-83A8-30FA-51F5-151ED9BA01F6}" dt="2025-03-26T12:33:10.152" v="14" actId="20577"/>
          <ac:spMkLst>
            <pc:docMk/>
            <pc:sldMk cId="1000966721" sldId="261"/>
            <ac:spMk id="2" creationId="{D0D3C368-D994-9FAD-3BEA-0910F633ADF4}"/>
          </ac:spMkLst>
        </pc:spChg>
        <pc:spChg chg="mod">
          <ac:chgData name="Amanda Li" userId="S::ml190@uowmail.edu.au::334c02f8-7a8e-4466-984c-e7df3fdc4e89" providerId="AD" clId="Web-{F54E396A-83A8-30FA-51F5-151ED9BA01F6}" dt="2025-03-26T21:44:49.623" v="28" actId="20577"/>
          <ac:spMkLst>
            <pc:docMk/>
            <pc:sldMk cId="1000966721" sldId="261"/>
            <ac:spMk id="3" creationId="{D5FCEC1F-F140-0471-BECF-81C5747B6B8D}"/>
          </ac:spMkLst>
        </pc:spChg>
      </pc:sldChg>
      <pc:sldChg chg="modSp">
        <pc:chgData name="Amanda Li" userId="S::ml190@uowmail.edu.au::334c02f8-7a8e-4466-984c-e7df3fdc4e89" providerId="AD" clId="Web-{F54E396A-83A8-30FA-51F5-151ED9BA01F6}" dt="2025-03-26T21:44:59.498" v="29" actId="20577"/>
        <pc:sldMkLst>
          <pc:docMk/>
          <pc:sldMk cId="981909528" sldId="262"/>
        </pc:sldMkLst>
        <pc:spChg chg="mod">
          <ac:chgData name="Amanda Li" userId="S::ml190@uowmail.edu.au::334c02f8-7a8e-4466-984c-e7df3fdc4e89" providerId="AD" clId="Web-{F54E396A-83A8-30FA-51F5-151ED9BA01F6}" dt="2025-03-26T21:44:59.498" v="29" actId="20577"/>
          <ac:spMkLst>
            <pc:docMk/>
            <pc:sldMk cId="981909528" sldId="262"/>
            <ac:spMk id="3" creationId="{05EE79D0-76EF-FA54-1955-FD40AA9CE20E}"/>
          </ac:spMkLst>
        </pc:spChg>
      </pc:sldChg>
      <pc:sldChg chg="modSp">
        <pc:chgData name="Amanda Li" userId="S::ml190@uowmail.edu.au::334c02f8-7a8e-4466-984c-e7df3fdc4e89" providerId="AD" clId="Web-{F54E396A-83A8-30FA-51F5-151ED9BA01F6}" dt="2025-03-26T21:47:05.751" v="33" actId="20577"/>
        <pc:sldMkLst>
          <pc:docMk/>
          <pc:sldMk cId="3076831112" sldId="263"/>
        </pc:sldMkLst>
        <pc:graphicFrameChg chg="mod modGraphic">
          <ac:chgData name="Amanda Li" userId="S::ml190@uowmail.edu.au::334c02f8-7a8e-4466-984c-e7df3fdc4e89" providerId="AD" clId="Web-{F54E396A-83A8-30FA-51F5-151ED9BA01F6}" dt="2025-03-26T21:47:05.751" v="33" actId="20577"/>
          <ac:graphicFrameMkLst>
            <pc:docMk/>
            <pc:sldMk cId="3076831112" sldId="263"/>
            <ac:graphicFrameMk id="6" creationId="{1000E701-57F8-6099-5FAF-1153650667A1}"/>
          </ac:graphicFrameMkLst>
        </pc:graphicFrameChg>
      </pc:sldChg>
      <pc:sldChg chg="modSp">
        <pc:chgData name="Amanda Li" userId="S::ml190@uowmail.edu.au::334c02f8-7a8e-4466-984c-e7df3fdc4e89" providerId="AD" clId="Web-{F54E396A-83A8-30FA-51F5-151ED9BA01F6}" dt="2025-03-26T21:47:44.486" v="35" actId="20577"/>
        <pc:sldMkLst>
          <pc:docMk/>
          <pc:sldMk cId="1285018715" sldId="264"/>
        </pc:sldMkLst>
        <pc:spChg chg="mod">
          <ac:chgData name="Amanda Li" userId="S::ml190@uowmail.edu.au::334c02f8-7a8e-4466-984c-e7df3fdc4e89" providerId="AD" clId="Web-{F54E396A-83A8-30FA-51F5-151ED9BA01F6}" dt="2025-03-26T21:47:44.486" v="35" actId="20577"/>
          <ac:spMkLst>
            <pc:docMk/>
            <pc:sldMk cId="1285018715" sldId="264"/>
            <ac:spMk id="3" creationId="{99EAC538-0855-F622-A764-0BA8F921ED4A}"/>
          </ac:spMkLst>
        </pc:spChg>
      </pc:sldChg>
      <pc:sldChg chg="modSp">
        <pc:chgData name="Amanda Li" userId="S::ml190@uowmail.edu.au::334c02f8-7a8e-4466-984c-e7df3fdc4e89" providerId="AD" clId="Web-{F54E396A-83A8-30FA-51F5-151ED9BA01F6}" dt="2025-03-26T12:26:40.749" v="0" actId="20577"/>
        <pc:sldMkLst>
          <pc:docMk/>
          <pc:sldMk cId="1036287999" sldId="265"/>
        </pc:sldMkLst>
        <pc:spChg chg="mod">
          <ac:chgData name="Amanda Li" userId="S::ml190@uowmail.edu.au::334c02f8-7a8e-4466-984c-e7df3fdc4e89" providerId="AD" clId="Web-{F54E396A-83A8-30FA-51F5-151ED9BA01F6}" dt="2025-03-26T12:26:40.749" v="0" actId="20577"/>
          <ac:spMkLst>
            <pc:docMk/>
            <pc:sldMk cId="1036287999" sldId="265"/>
            <ac:spMk id="2" creationId="{F23D0353-9BE5-73E8-33B4-C573C54FEC7A}"/>
          </ac:spMkLst>
        </pc:spChg>
      </pc:sldChg>
    </pc:docChg>
  </pc:docChgLst>
  <pc:docChgLst>
    <pc:chgData name="Amanda Li" userId="S::ml190@uowmail.edu.au::334c02f8-7a8e-4466-984c-e7df3fdc4e89" providerId="AD" clId="Web-{386E6B11-E8F4-629F-A530-C48A61774946}"/>
    <pc:docChg chg="modSld sldOrd">
      <pc:chgData name="Amanda Li" userId="S::ml190@uowmail.edu.au::334c02f8-7a8e-4466-984c-e7df3fdc4e89" providerId="AD" clId="Web-{386E6B11-E8F4-629F-A530-C48A61774946}" dt="2025-04-03T02:35:08.982" v="89" actId="14100"/>
      <pc:docMkLst>
        <pc:docMk/>
      </pc:docMkLst>
      <pc:sldChg chg="modSp">
        <pc:chgData name="Amanda Li" userId="S::ml190@uowmail.edu.au::334c02f8-7a8e-4466-984c-e7df3fdc4e89" providerId="AD" clId="Web-{386E6B11-E8F4-629F-A530-C48A61774946}" dt="2025-04-03T02:32:28.716" v="77" actId="20577"/>
        <pc:sldMkLst>
          <pc:docMk/>
          <pc:sldMk cId="883544835" sldId="258"/>
        </pc:sldMkLst>
        <pc:spChg chg="mod">
          <ac:chgData name="Amanda Li" userId="S::ml190@uowmail.edu.au::334c02f8-7a8e-4466-984c-e7df3fdc4e89" providerId="AD" clId="Web-{386E6B11-E8F4-629F-A530-C48A61774946}" dt="2025-04-03T02:32:28.716" v="77" actId="20577"/>
          <ac:spMkLst>
            <pc:docMk/>
            <pc:sldMk cId="883544835" sldId="258"/>
            <ac:spMk id="2" creationId="{B29C7DB9-776D-39A7-3862-9C5D92AED1DC}"/>
          </ac:spMkLst>
        </pc:spChg>
      </pc:sldChg>
      <pc:sldChg chg="modSp">
        <pc:chgData name="Amanda Li" userId="S::ml190@uowmail.edu.au::334c02f8-7a8e-4466-984c-e7df3fdc4e89" providerId="AD" clId="Web-{386E6B11-E8F4-629F-A530-C48A61774946}" dt="2025-04-03T02:32:35.013" v="79" actId="20577"/>
        <pc:sldMkLst>
          <pc:docMk/>
          <pc:sldMk cId="3037929184" sldId="259"/>
        </pc:sldMkLst>
        <pc:spChg chg="mod">
          <ac:chgData name="Amanda Li" userId="S::ml190@uowmail.edu.au::334c02f8-7a8e-4466-984c-e7df3fdc4e89" providerId="AD" clId="Web-{386E6B11-E8F4-629F-A530-C48A61774946}" dt="2025-04-03T02:32:35.013" v="79" actId="20577"/>
          <ac:spMkLst>
            <pc:docMk/>
            <pc:sldMk cId="3037929184" sldId="259"/>
            <ac:spMk id="2" creationId="{582DA210-7A20-2A98-9A01-A6EE3FAE892F}"/>
          </ac:spMkLst>
        </pc:spChg>
      </pc:sldChg>
      <pc:sldChg chg="modSp">
        <pc:chgData name="Amanda Li" userId="S::ml190@uowmail.edu.au::334c02f8-7a8e-4466-984c-e7df3fdc4e89" providerId="AD" clId="Web-{386E6B11-E8F4-629F-A530-C48A61774946}" dt="2025-04-03T02:27:43.684" v="30" actId="20577"/>
        <pc:sldMkLst>
          <pc:docMk/>
          <pc:sldMk cId="3974921691" sldId="260"/>
        </pc:sldMkLst>
        <pc:spChg chg="mod">
          <ac:chgData name="Amanda Li" userId="S::ml190@uowmail.edu.au::334c02f8-7a8e-4466-984c-e7df3fdc4e89" providerId="AD" clId="Web-{386E6B11-E8F4-629F-A530-C48A61774946}" dt="2025-04-03T02:27:43.684" v="30" actId="20577"/>
          <ac:spMkLst>
            <pc:docMk/>
            <pc:sldMk cId="3974921691" sldId="260"/>
            <ac:spMk id="2" creationId="{EA6ABA95-20E2-DFE7-0990-3493673D12ED}"/>
          </ac:spMkLst>
        </pc:spChg>
        <pc:picChg chg="mod">
          <ac:chgData name="Amanda Li" userId="S::ml190@uowmail.edu.au::334c02f8-7a8e-4466-984c-e7df3fdc4e89" providerId="AD" clId="Web-{386E6B11-E8F4-629F-A530-C48A61774946}" dt="2025-04-03T02:26:58.309" v="23"/>
          <ac:picMkLst>
            <pc:docMk/>
            <pc:sldMk cId="3974921691" sldId="260"/>
            <ac:picMk id="6" creationId="{34AAC9C1-DBD2-A474-D5BA-CDDEC48F36A6}"/>
          </ac:picMkLst>
        </pc:picChg>
      </pc:sldChg>
      <pc:sldChg chg="modSp">
        <pc:chgData name="Amanda Li" userId="S::ml190@uowmail.edu.au::334c02f8-7a8e-4466-984c-e7df3fdc4e89" providerId="AD" clId="Web-{386E6B11-E8F4-629F-A530-C48A61774946}" dt="2025-04-03T02:30:52.856" v="65" actId="20577"/>
        <pc:sldMkLst>
          <pc:docMk/>
          <pc:sldMk cId="1000966721" sldId="261"/>
        </pc:sldMkLst>
        <pc:spChg chg="mod">
          <ac:chgData name="Amanda Li" userId="S::ml190@uowmail.edu.au::334c02f8-7a8e-4466-984c-e7df3fdc4e89" providerId="AD" clId="Web-{386E6B11-E8F4-629F-A530-C48A61774946}" dt="2025-04-03T02:30:52.856" v="65" actId="20577"/>
          <ac:spMkLst>
            <pc:docMk/>
            <pc:sldMk cId="1000966721" sldId="261"/>
            <ac:spMk id="2" creationId="{D0D3C368-D994-9FAD-3BEA-0910F633ADF4}"/>
          </ac:spMkLst>
        </pc:spChg>
        <pc:spChg chg="mod">
          <ac:chgData name="Amanda Li" userId="S::ml190@uowmail.edu.au::334c02f8-7a8e-4466-984c-e7df3fdc4e89" providerId="AD" clId="Web-{386E6B11-E8F4-629F-A530-C48A61774946}" dt="2025-04-03T02:30:46.466" v="64" actId="1076"/>
          <ac:spMkLst>
            <pc:docMk/>
            <pc:sldMk cId="1000966721" sldId="261"/>
            <ac:spMk id="3" creationId="{D5FCEC1F-F140-0471-BECF-81C5747B6B8D}"/>
          </ac:spMkLst>
        </pc:spChg>
      </pc:sldChg>
      <pc:sldChg chg="modSp">
        <pc:chgData name="Amanda Li" userId="S::ml190@uowmail.edu.au::334c02f8-7a8e-4466-984c-e7df3fdc4e89" providerId="AD" clId="Web-{386E6B11-E8F4-629F-A530-C48A61774946}" dt="2025-04-03T02:34:25.185" v="83" actId="20577"/>
        <pc:sldMkLst>
          <pc:docMk/>
          <pc:sldMk cId="1285018715" sldId="264"/>
        </pc:sldMkLst>
        <pc:spChg chg="mod">
          <ac:chgData name="Amanda Li" userId="S::ml190@uowmail.edu.au::334c02f8-7a8e-4466-984c-e7df3fdc4e89" providerId="AD" clId="Web-{386E6B11-E8F4-629F-A530-C48A61774946}" dt="2025-04-03T02:34:12.685" v="81" actId="20577"/>
          <ac:spMkLst>
            <pc:docMk/>
            <pc:sldMk cId="1285018715" sldId="264"/>
            <ac:spMk id="2" creationId="{7086ED77-CD6B-787F-A1E7-BE47E01A99A5}"/>
          </ac:spMkLst>
        </pc:spChg>
        <pc:spChg chg="mod">
          <ac:chgData name="Amanda Li" userId="S::ml190@uowmail.edu.au::334c02f8-7a8e-4466-984c-e7df3fdc4e89" providerId="AD" clId="Web-{386E6B11-E8F4-629F-A530-C48A61774946}" dt="2025-04-03T02:34:25.185" v="83" actId="20577"/>
          <ac:spMkLst>
            <pc:docMk/>
            <pc:sldMk cId="1285018715" sldId="264"/>
            <ac:spMk id="3" creationId="{99EAC538-0855-F622-A764-0BA8F921ED4A}"/>
          </ac:spMkLst>
        </pc:spChg>
      </pc:sldChg>
      <pc:sldChg chg="modSp">
        <pc:chgData name="Amanda Li" userId="S::ml190@uowmail.edu.au::334c02f8-7a8e-4466-984c-e7df3fdc4e89" providerId="AD" clId="Web-{386E6B11-E8F4-629F-A530-C48A61774946}" dt="2025-04-03T02:35:08.982" v="89" actId="14100"/>
        <pc:sldMkLst>
          <pc:docMk/>
          <pc:sldMk cId="1036287999" sldId="265"/>
        </pc:sldMkLst>
        <pc:spChg chg="mod">
          <ac:chgData name="Amanda Li" userId="S::ml190@uowmail.edu.au::334c02f8-7a8e-4466-984c-e7df3fdc4e89" providerId="AD" clId="Web-{386E6B11-E8F4-629F-A530-C48A61774946}" dt="2025-04-03T02:35:08.982" v="89" actId="14100"/>
          <ac:spMkLst>
            <pc:docMk/>
            <pc:sldMk cId="1036287999" sldId="265"/>
            <ac:spMk id="2" creationId="{F23D0353-9BE5-73E8-33B4-C573C54FEC7A}"/>
          </ac:spMkLst>
        </pc:spChg>
      </pc:sldChg>
      <pc:sldChg chg="modSp ord">
        <pc:chgData name="Amanda Li" userId="S::ml190@uowmail.edu.au::334c02f8-7a8e-4466-984c-e7df3fdc4e89" providerId="AD" clId="Web-{386E6B11-E8F4-629F-A530-C48A61774946}" dt="2025-04-03T02:34:51.404" v="87"/>
        <pc:sldMkLst>
          <pc:docMk/>
          <pc:sldMk cId="1749462426" sldId="266"/>
        </pc:sldMkLst>
        <pc:spChg chg="mod">
          <ac:chgData name="Amanda Li" userId="S::ml190@uowmail.edu.au::334c02f8-7a8e-4466-984c-e7df3fdc4e89" providerId="AD" clId="Web-{386E6B11-E8F4-629F-A530-C48A61774946}" dt="2025-04-03T02:34:45.982" v="86" actId="20577"/>
          <ac:spMkLst>
            <pc:docMk/>
            <pc:sldMk cId="1749462426" sldId="266"/>
            <ac:spMk id="2" creationId="{60687937-804D-A77E-5D40-8641947769C8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2C89BAD-21C0-42F0-844F-ECF4AC0E7D43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2762A789-6325-4190-8C0B-A72EFA235FC0}">
      <dgm:prSet/>
      <dgm:spPr/>
      <dgm:t>
        <a:bodyPr/>
        <a:lstStyle/>
        <a:p>
          <a:r>
            <a:rPr lang="zh-CN"/>
            <a:t>Background and key concepts</a:t>
          </a:r>
          <a:endParaRPr lang="en-US"/>
        </a:p>
      </dgm:t>
    </dgm:pt>
    <dgm:pt modelId="{13990CD8-60AA-4509-B070-39E89FB30FDD}" type="parTrans" cxnId="{78441206-77E7-4988-A998-2CC70A096BE5}">
      <dgm:prSet/>
      <dgm:spPr/>
      <dgm:t>
        <a:bodyPr/>
        <a:lstStyle/>
        <a:p>
          <a:endParaRPr lang="en-US"/>
        </a:p>
      </dgm:t>
    </dgm:pt>
    <dgm:pt modelId="{C4550461-B98E-455E-BDD4-A223DBE34E9A}" type="sibTrans" cxnId="{78441206-77E7-4988-A998-2CC70A096BE5}">
      <dgm:prSet/>
      <dgm:spPr/>
      <dgm:t>
        <a:bodyPr/>
        <a:lstStyle/>
        <a:p>
          <a:endParaRPr lang="en-US"/>
        </a:p>
      </dgm:t>
    </dgm:pt>
    <dgm:pt modelId="{FBD1692D-E85E-4F68-B0CA-B36875AAB8BB}">
      <dgm:prSet/>
      <dgm:spPr/>
      <dgm:t>
        <a:bodyPr/>
        <a:lstStyle/>
        <a:p>
          <a:r>
            <a:rPr lang="zh-CN"/>
            <a:t>The source of the news article</a:t>
          </a:r>
          <a:endParaRPr lang="en-US"/>
        </a:p>
      </dgm:t>
    </dgm:pt>
    <dgm:pt modelId="{64D5EE17-96BE-4E31-86D9-9699B35BE692}" type="parTrans" cxnId="{047D6B3F-6604-45AC-9F0F-41BF22171D6C}">
      <dgm:prSet/>
      <dgm:spPr/>
      <dgm:t>
        <a:bodyPr/>
        <a:lstStyle/>
        <a:p>
          <a:endParaRPr lang="en-US"/>
        </a:p>
      </dgm:t>
    </dgm:pt>
    <dgm:pt modelId="{A22B1204-59F9-4205-BFFD-BE8380EFDE42}" type="sibTrans" cxnId="{047D6B3F-6604-45AC-9F0F-41BF22171D6C}">
      <dgm:prSet/>
      <dgm:spPr/>
      <dgm:t>
        <a:bodyPr/>
        <a:lstStyle/>
        <a:p>
          <a:endParaRPr lang="en-US"/>
        </a:p>
      </dgm:t>
    </dgm:pt>
    <dgm:pt modelId="{C8FA099C-77A2-44DF-88A1-4070E02BC964}">
      <dgm:prSet/>
      <dgm:spPr/>
      <dgm:t>
        <a:bodyPr/>
        <a:lstStyle/>
        <a:p>
          <a:r>
            <a:rPr lang="zh-CN"/>
            <a:t>The key ideas in the article</a:t>
          </a:r>
          <a:endParaRPr lang="en-US"/>
        </a:p>
      </dgm:t>
    </dgm:pt>
    <dgm:pt modelId="{ED06EE6D-AE6B-4587-9169-EFEE3FB8500C}" type="parTrans" cxnId="{438F42CE-DE04-4542-9190-E83895F65686}">
      <dgm:prSet/>
      <dgm:spPr/>
      <dgm:t>
        <a:bodyPr/>
        <a:lstStyle/>
        <a:p>
          <a:endParaRPr lang="en-US"/>
        </a:p>
      </dgm:t>
    </dgm:pt>
    <dgm:pt modelId="{8971804D-D64F-4614-A74C-76D74148908C}" type="sibTrans" cxnId="{438F42CE-DE04-4542-9190-E83895F65686}">
      <dgm:prSet/>
      <dgm:spPr/>
      <dgm:t>
        <a:bodyPr/>
        <a:lstStyle/>
        <a:p>
          <a:endParaRPr lang="en-US"/>
        </a:p>
      </dgm:t>
    </dgm:pt>
    <dgm:pt modelId="{21DF5168-12AC-4F0A-ABF3-E15E840BF07D}">
      <dgm:prSet/>
      <dgm:spPr/>
      <dgm:t>
        <a:bodyPr/>
        <a:lstStyle/>
        <a:p>
          <a:r>
            <a:rPr lang="zh-CN"/>
            <a:t>The </a:t>
          </a:r>
          <a:r>
            <a:rPr lang="en-US" altLang="zh-CN">
              <a:latin typeface="Microsoft YaHei"/>
            </a:rPr>
            <a:t>author's</a:t>
          </a:r>
          <a:r>
            <a:rPr lang="zh-CN"/>
            <a:t> opinion</a:t>
          </a:r>
          <a:endParaRPr lang="en-US"/>
        </a:p>
      </dgm:t>
    </dgm:pt>
    <dgm:pt modelId="{A1353489-C78C-4FE4-B21C-CB8D50FC680D}" type="parTrans" cxnId="{54D310F7-3726-40A7-9AB5-963CCD8DB2E4}">
      <dgm:prSet/>
      <dgm:spPr/>
      <dgm:t>
        <a:bodyPr/>
        <a:lstStyle/>
        <a:p>
          <a:endParaRPr lang="en-US"/>
        </a:p>
      </dgm:t>
    </dgm:pt>
    <dgm:pt modelId="{FB6D3808-CAB4-4204-A7E9-E1F5BBCF4496}" type="sibTrans" cxnId="{54D310F7-3726-40A7-9AB5-963CCD8DB2E4}">
      <dgm:prSet/>
      <dgm:spPr/>
      <dgm:t>
        <a:bodyPr/>
        <a:lstStyle/>
        <a:p>
          <a:endParaRPr lang="en-US"/>
        </a:p>
      </dgm:t>
    </dgm:pt>
    <dgm:pt modelId="{45D660F9-7DF7-472B-A832-826F72BDF833}">
      <dgm:prSet/>
      <dgm:spPr/>
      <dgm:t>
        <a:bodyPr/>
        <a:lstStyle/>
        <a:p>
          <a:r>
            <a:rPr lang="zh-CN"/>
            <a:t>My response</a:t>
          </a:r>
          <a:endParaRPr lang="en-US"/>
        </a:p>
      </dgm:t>
    </dgm:pt>
    <dgm:pt modelId="{B30B8CBF-750B-4085-8DE4-B3E86C655A33}" type="parTrans" cxnId="{F9137BDD-8350-4507-BCA3-023842D5B20A}">
      <dgm:prSet/>
      <dgm:spPr/>
      <dgm:t>
        <a:bodyPr/>
        <a:lstStyle/>
        <a:p>
          <a:endParaRPr lang="en-US"/>
        </a:p>
      </dgm:t>
    </dgm:pt>
    <dgm:pt modelId="{AB87389F-E28F-4A8A-B32C-3E774409F062}" type="sibTrans" cxnId="{F9137BDD-8350-4507-BCA3-023842D5B20A}">
      <dgm:prSet/>
      <dgm:spPr/>
      <dgm:t>
        <a:bodyPr/>
        <a:lstStyle/>
        <a:p>
          <a:endParaRPr lang="en-US"/>
        </a:p>
      </dgm:t>
    </dgm:pt>
    <dgm:pt modelId="{4DE051E6-1295-40DA-B2FF-21CEB73A296F}">
      <dgm:prSet/>
      <dgm:spPr/>
      <dgm:t>
        <a:bodyPr/>
        <a:lstStyle/>
        <a:p>
          <a:r>
            <a:rPr lang="zh-CN"/>
            <a:t>Recommendations</a:t>
          </a:r>
          <a:endParaRPr lang="en-US"/>
        </a:p>
      </dgm:t>
    </dgm:pt>
    <dgm:pt modelId="{312FD001-9023-4383-9ECA-8A98B6FF8930}" type="parTrans" cxnId="{67ECAC17-FE06-4774-B9CD-69594A2DD89D}">
      <dgm:prSet/>
      <dgm:spPr/>
      <dgm:t>
        <a:bodyPr/>
        <a:lstStyle/>
        <a:p>
          <a:endParaRPr lang="en-US"/>
        </a:p>
      </dgm:t>
    </dgm:pt>
    <dgm:pt modelId="{56C7BEDE-016A-40FF-BF0B-246B9898301E}" type="sibTrans" cxnId="{67ECAC17-FE06-4774-B9CD-69594A2DD89D}">
      <dgm:prSet/>
      <dgm:spPr/>
      <dgm:t>
        <a:bodyPr/>
        <a:lstStyle/>
        <a:p>
          <a:endParaRPr lang="en-US"/>
        </a:p>
      </dgm:t>
    </dgm:pt>
    <dgm:pt modelId="{064B6F15-6C13-455F-9843-EDA71D14F152}">
      <dgm:prSet/>
      <dgm:spPr/>
      <dgm:t>
        <a:bodyPr/>
        <a:lstStyle/>
        <a:p>
          <a:r>
            <a:rPr lang="zh-CN"/>
            <a:t>Conclusion</a:t>
          </a:r>
          <a:endParaRPr lang="en-US"/>
        </a:p>
      </dgm:t>
    </dgm:pt>
    <dgm:pt modelId="{D4C4D197-7DC6-4637-8027-4544232C609C}" type="parTrans" cxnId="{D9BDC32C-B274-42D5-B240-98B321824588}">
      <dgm:prSet/>
      <dgm:spPr/>
      <dgm:t>
        <a:bodyPr/>
        <a:lstStyle/>
        <a:p>
          <a:endParaRPr lang="en-US"/>
        </a:p>
      </dgm:t>
    </dgm:pt>
    <dgm:pt modelId="{AE636B6C-420D-43BC-9A72-7EC4117087A7}" type="sibTrans" cxnId="{D9BDC32C-B274-42D5-B240-98B321824588}">
      <dgm:prSet/>
      <dgm:spPr/>
      <dgm:t>
        <a:bodyPr/>
        <a:lstStyle/>
        <a:p>
          <a:endParaRPr lang="en-US"/>
        </a:p>
      </dgm:t>
    </dgm:pt>
    <dgm:pt modelId="{626D2131-394D-4041-9862-3FAD739267D7}">
      <dgm:prSet/>
      <dgm:spPr/>
      <dgm:t>
        <a:bodyPr/>
        <a:lstStyle/>
        <a:p>
          <a:r>
            <a:rPr lang="zh-CN"/>
            <a:t>Questions and Discussion </a:t>
          </a:r>
          <a:endParaRPr lang="en-US"/>
        </a:p>
      </dgm:t>
    </dgm:pt>
    <dgm:pt modelId="{763F1BF8-9225-4ECC-B6E7-81936DD4AFC5}" type="parTrans" cxnId="{6EF40DEE-E264-49D2-B1B5-94ED61741B46}">
      <dgm:prSet/>
      <dgm:spPr/>
      <dgm:t>
        <a:bodyPr/>
        <a:lstStyle/>
        <a:p>
          <a:endParaRPr lang="en-US"/>
        </a:p>
      </dgm:t>
    </dgm:pt>
    <dgm:pt modelId="{D8D79809-4FDB-49C4-9B6C-613882F452DE}" type="sibTrans" cxnId="{6EF40DEE-E264-49D2-B1B5-94ED61741B46}">
      <dgm:prSet/>
      <dgm:spPr/>
      <dgm:t>
        <a:bodyPr/>
        <a:lstStyle/>
        <a:p>
          <a:endParaRPr lang="en-US"/>
        </a:p>
      </dgm:t>
    </dgm:pt>
    <dgm:pt modelId="{7E0E24A5-6F87-4107-A4D3-718EEA8E3A8D}" type="pres">
      <dgm:prSet presAssocID="{92C89BAD-21C0-42F0-844F-ECF4AC0E7D43}" presName="vert0" presStyleCnt="0">
        <dgm:presLayoutVars>
          <dgm:dir/>
          <dgm:animOne val="branch"/>
          <dgm:animLvl val="lvl"/>
        </dgm:presLayoutVars>
      </dgm:prSet>
      <dgm:spPr/>
    </dgm:pt>
    <dgm:pt modelId="{57B8A5EC-0C98-48DE-9347-D689522ABBEE}" type="pres">
      <dgm:prSet presAssocID="{2762A789-6325-4190-8C0B-A72EFA235FC0}" presName="thickLine" presStyleLbl="alignNode1" presStyleIdx="0" presStyleCnt="8"/>
      <dgm:spPr/>
    </dgm:pt>
    <dgm:pt modelId="{5F161ECD-F336-417E-964F-793AC0DDDFBB}" type="pres">
      <dgm:prSet presAssocID="{2762A789-6325-4190-8C0B-A72EFA235FC0}" presName="horz1" presStyleCnt="0"/>
      <dgm:spPr/>
    </dgm:pt>
    <dgm:pt modelId="{D14D39A8-3E8C-47F9-8516-DB511190988E}" type="pres">
      <dgm:prSet presAssocID="{2762A789-6325-4190-8C0B-A72EFA235FC0}" presName="tx1" presStyleLbl="revTx" presStyleIdx="0" presStyleCnt="8"/>
      <dgm:spPr/>
    </dgm:pt>
    <dgm:pt modelId="{EA9090FA-12CF-49BF-92ED-410AF666975A}" type="pres">
      <dgm:prSet presAssocID="{2762A789-6325-4190-8C0B-A72EFA235FC0}" presName="vert1" presStyleCnt="0"/>
      <dgm:spPr/>
    </dgm:pt>
    <dgm:pt modelId="{B13984CE-7B8D-4FE6-9410-78F10533002A}" type="pres">
      <dgm:prSet presAssocID="{FBD1692D-E85E-4F68-B0CA-B36875AAB8BB}" presName="thickLine" presStyleLbl="alignNode1" presStyleIdx="1" presStyleCnt="8"/>
      <dgm:spPr/>
    </dgm:pt>
    <dgm:pt modelId="{1315D1E1-A3A7-4EAC-BC3C-4080EC696F7C}" type="pres">
      <dgm:prSet presAssocID="{FBD1692D-E85E-4F68-B0CA-B36875AAB8BB}" presName="horz1" presStyleCnt="0"/>
      <dgm:spPr/>
    </dgm:pt>
    <dgm:pt modelId="{73B80B2C-C900-4764-8605-312A2604FA93}" type="pres">
      <dgm:prSet presAssocID="{FBD1692D-E85E-4F68-B0CA-B36875AAB8BB}" presName="tx1" presStyleLbl="revTx" presStyleIdx="1" presStyleCnt="8"/>
      <dgm:spPr/>
    </dgm:pt>
    <dgm:pt modelId="{73362CFF-734B-49D5-8527-F8CBE84033F9}" type="pres">
      <dgm:prSet presAssocID="{FBD1692D-E85E-4F68-B0CA-B36875AAB8BB}" presName="vert1" presStyleCnt="0"/>
      <dgm:spPr/>
    </dgm:pt>
    <dgm:pt modelId="{FE912D18-9108-4940-8045-E9ED1A01F050}" type="pres">
      <dgm:prSet presAssocID="{C8FA099C-77A2-44DF-88A1-4070E02BC964}" presName="thickLine" presStyleLbl="alignNode1" presStyleIdx="2" presStyleCnt="8"/>
      <dgm:spPr/>
    </dgm:pt>
    <dgm:pt modelId="{164F1D68-6569-403B-9844-7AEC3675EB4F}" type="pres">
      <dgm:prSet presAssocID="{C8FA099C-77A2-44DF-88A1-4070E02BC964}" presName="horz1" presStyleCnt="0"/>
      <dgm:spPr/>
    </dgm:pt>
    <dgm:pt modelId="{2757CA3F-9F25-45EB-A17A-5CE9DEF46C6C}" type="pres">
      <dgm:prSet presAssocID="{C8FA099C-77A2-44DF-88A1-4070E02BC964}" presName="tx1" presStyleLbl="revTx" presStyleIdx="2" presStyleCnt="8"/>
      <dgm:spPr/>
    </dgm:pt>
    <dgm:pt modelId="{ADD97545-3514-4038-BACE-576AFDDD1343}" type="pres">
      <dgm:prSet presAssocID="{C8FA099C-77A2-44DF-88A1-4070E02BC964}" presName="vert1" presStyleCnt="0"/>
      <dgm:spPr/>
    </dgm:pt>
    <dgm:pt modelId="{4CABB1B6-ECE6-4756-A8C2-07FDF13D174B}" type="pres">
      <dgm:prSet presAssocID="{21DF5168-12AC-4F0A-ABF3-E15E840BF07D}" presName="thickLine" presStyleLbl="alignNode1" presStyleIdx="3" presStyleCnt="8"/>
      <dgm:spPr/>
    </dgm:pt>
    <dgm:pt modelId="{1FE0ABAD-293E-4F5B-9F1A-58639F14D58C}" type="pres">
      <dgm:prSet presAssocID="{21DF5168-12AC-4F0A-ABF3-E15E840BF07D}" presName="horz1" presStyleCnt="0"/>
      <dgm:spPr/>
    </dgm:pt>
    <dgm:pt modelId="{FA4F87DF-DE64-4C77-BAFB-3A1ACAE1AF48}" type="pres">
      <dgm:prSet presAssocID="{21DF5168-12AC-4F0A-ABF3-E15E840BF07D}" presName="tx1" presStyleLbl="revTx" presStyleIdx="3" presStyleCnt="8"/>
      <dgm:spPr/>
    </dgm:pt>
    <dgm:pt modelId="{987E87B9-C037-4DCF-AB06-E81FF001A42A}" type="pres">
      <dgm:prSet presAssocID="{21DF5168-12AC-4F0A-ABF3-E15E840BF07D}" presName="vert1" presStyleCnt="0"/>
      <dgm:spPr/>
    </dgm:pt>
    <dgm:pt modelId="{4BCA7D6D-32AD-4B71-B0C3-291BBD0774AA}" type="pres">
      <dgm:prSet presAssocID="{45D660F9-7DF7-472B-A832-826F72BDF833}" presName="thickLine" presStyleLbl="alignNode1" presStyleIdx="4" presStyleCnt="8"/>
      <dgm:spPr/>
    </dgm:pt>
    <dgm:pt modelId="{20789775-F4EF-47AD-90AC-FDF57AAA2961}" type="pres">
      <dgm:prSet presAssocID="{45D660F9-7DF7-472B-A832-826F72BDF833}" presName="horz1" presStyleCnt="0"/>
      <dgm:spPr/>
    </dgm:pt>
    <dgm:pt modelId="{5A6CAC16-D250-423C-9530-CD443056AB6D}" type="pres">
      <dgm:prSet presAssocID="{45D660F9-7DF7-472B-A832-826F72BDF833}" presName="tx1" presStyleLbl="revTx" presStyleIdx="4" presStyleCnt="8"/>
      <dgm:spPr/>
    </dgm:pt>
    <dgm:pt modelId="{833A8F36-20E4-478E-A17F-91B52D2C9A09}" type="pres">
      <dgm:prSet presAssocID="{45D660F9-7DF7-472B-A832-826F72BDF833}" presName="vert1" presStyleCnt="0"/>
      <dgm:spPr/>
    </dgm:pt>
    <dgm:pt modelId="{30E9E8E0-E64B-40D9-B891-85589B712434}" type="pres">
      <dgm:prSet presAssocID="{4DE051E6-1295-40DA-B2FF-21CEB73A296F}" presName="thickLine" presStyleLbl="alignNode1" presStyleIdx="5" presStyleCnt="8"/>
      <dgm:spPr/>
    </dgm:pt>
    <dgm:pt modelId="{EC29B4AF-F88A-45EC-8E15-A75A07FD3ED7}" type="pres">
      <dgm:prSet presAssocID="{4DE051E6-1295-40DA-B2FF-21CEB73A296F}" presName="horz1" presStyleCnt="0"/>
      <dgm:spPr/>
    </dgm:pt>
    <dgm:pt modelId="{68E12B06-2F62-442D-AF35-189817933A4A}" type="pres">
      <dgm:prSet presAssocID="{4DE051E6-1295-40DA-B2FF-21CEB73A296F}" presName="tx1" presStyleLbl="revTx" presStyleIdx="5" presStyleCnt="8"/>
      <dgm:spPr/>
    </dgm:pt>
    <dgm:pt modelId="{D7D3AD87-6D97-4F2D-8721-8EC83D0759E2}" type="pres">
      <dgm:prSet presAssocID="{4DE051E6-1295-40DA-B2FF-21CEB73A296F}" presName="vert1" presStyleCnt="0"/>
      <dgm:spPr/>
    </dgm:pt>
    <dgm:pt modelId="{17A6FE1E-5144-479B-A373-21565C3BCB42}" type="pres">
      <dgm:prSet presAssocID="{064B6F15-6C13-455F-9843-EDA71D14F152}" presName="thickLine" presStyleLbl="alignNode1" presStyleIdx="6" presStyleCnt="8"/>
      <dgm:spPr/>
    </dgm:pt>
    <dgm:pt modelId="{DDD411C0-BD58-4DE6-8D6A-30B884D08D12}" type="pres">
      <dgm:prSet presAssocID="{064B6F15-6C13-455F-9843-EDA71D14F152}" presName="horz1" presStyleCnt="0"/>
      <dgm:spPr/>
    </dgm:pt>
    <dgm:pt modelId="{78C0BCEB-7791-4839-8B5C-2D84AD93FCCB}" type="pres">
      <dgm:prSet presAssocID="{064B6F15-6C13-455F-9843-EDA71D14F152}" presName="tx1" presStyleLbl="revTx" presStyleIdx="6" presStyleCnt="8"/>
      <dgm:spPr/>
    </dgm:pt>
    <dgm:pt modelId="{DB7807D1-8D19-47A8-93C3-4D0509902C5D}" type="pres">
      <dgm:prSet presAssocID="{064B6F15-6C13-455F-9843-EDA71D14F152}" presName="vert1" presStyleCnt="0"/>
      <dgm:spPr/>
    </dgm:pt>
    <dgm:pt modelId="{0BF441C6-B977-45DC-88F1-9782D4172DE1}" type="pres">
      <dgm:prSet presAssocID="{626D2131-394D-4041-9862-3FAD739267D7}" presName="thickLine" presStyleLbl="alignNode1" presStyleIdx="7" presStyleCnt="8"/>
      <dgm:spPr/>
    </dgm:pt>
    <dgm:pt modelId="{36A91EB6-873D-473C-BE1D-D60A47D7E32C}" type="pres">
      <dgm:prSet presAssocID="{626D2131-394D-4041-9862-3FAD739267D7}" presName="horz1" presStyleCnt="0"/>
      <dgm:spPr/>
    </dgm:pt>
    <dgm:pt modelId="{91637197-9EBD-4CC2-B7DA-B94282A9AB41}" type="pres">
      <dgm:prSet presAssocID="{626D2131-394D-4041-9862-3FAD739267D7}" presName="tx1" presStyleLbl="revTx" presStyleIdx="7" presStyleCnt="8"/>
      <dgm:spPr/>
    </dgm:pt>
    <dgm:pt modelId="{A1BCA0AA-4753-46F3-B27F-5A24F3FC1DAB}" type="pres">
      <dgm:prSet presAssocID="{626D2131-394D-4041-9862-3FAD739267D7}" presName="vert1" presStyleCnt="0"/>
      <dgm:spPr/>
    </dgm:pt>
  </dgm:ptLst>
  <dgm:cxnLst>
    <dgm:cxn modelId="{78441206-77E7-4988-A998-2CC70A096BE5}" srcId="{92C89BAD-21C0-42F0-844F-ECF4AC0E7D43}" destId="{2762A789-6325-4190-8C0B-A72EFA235FC0}" srcOrd="0" destOrd="0" parTransId="{13990CD8-60AA-4509-B070-39E89FB30FDD}" sibTransId="{C4550461-B98E-455E-BDD4-A223DBE34E9A}"/>
    <dgm:cxn modelId="{67ECAC17-FE06-4774-B9CD-69594A2DD89D}" srcId="{92C89BAD-21C0-42F0-844F-ECF4AC0E7D43}" destId="{4DE051E6-1295-40DA-B2FF-21CEB73A296F}" srcOrd="5" destOrd="0" parTransId="{312FD001-9023-4383-9ECA-8A98B6FF8930}" sibTransId="{56C7BEDE-016A-40FF-BF0B-246B9898301E}"/>
    <dgm:cxn modelId="{99EE5A24-A53A-4CEF-895F-2F06132104EE}" type="presOf" srcId="{4DE051E6-1295-40DA-B2FF-21CEB73A296F}" destId="{68E12B06-2F62-442D-AF35-189817933A4A}" srcOrd="0" destOrd="0" presId="urn:microsoft.com/office/officeart/2008/layout/LinedList"/>
    <dgm:cxn modelId="{D9BDC32C-B274-42D5-B240-98B321824588}" srcId="{92C89BAD-21C0-42F0-844F-ECF4AC0E7D43}" destId="{064B6F15-6C13-455F-9843-EDA71D14F152}" srcOrd="6" destOrd="0" parTransId="{D4C4D197-7DC6-4637-8027-4544232C609C}" sibTransId="{AE636B6C-420D-43BC-9A72-7EC4117087A7}"/>
    <dgm:cxn modelId="{047D6B3F-6604-45AC-9F0F-41BF22171D6C}" srcId="{92C89BAD-21C0-42F0-844F-ECF4AC0E7D43}" destId="{FBD1692D-E85E-4F68-B0CA-B36875AAB8BB}" srcOrd="1" destOrd="0" parTransId="{64D5EE17-96BE-4E31-86D9-9699B35BE692}" sibTransId="{A22B1204-59F9-4205-BFFD-BE8380EFDE42}"/>
    <dgm:cxn modelId="{4677DD41-4E3E-4152-A6C5-9808B1E35C26}" type="presOf" srcId="{2762A789-6325-4190-8C0B-A72EFA235FC0}" destId="{D14D39A8-3E8C-47F9-8516-DB511190988E}" srcOrd="0" destOrd="0" presId="urn:microsoft.com/office/officeart/2008/layout/LinedList"/>
    <dgm:cxn modelId="{ED5A9059-FCAC-44F1-BA30-5B9440F1F02F}" type="presOf" srcId="{C8FA099C-77A2-44DF-88A1-4070E02BC964}" destId="{2757CA3F-9F25-45EB-A17A-5CE9DEF46C6C}" srcOrd="0" destOrd="0" presId="urn:microsoft.com/office/officeart/2008/layout/LinedList"/>
    <dgm:cxn modelId="{F1DCF481-81FC-44C7-80AD-13B2E39F7B7E}" type="presOf" srcId="{92C89BAD-21C0-42F0-844F-ECF4AC0E7D43}" destId="{7E0E24A5-6F87-4107-A4D3-718EEA8E3A8D}" srcOrd="0" destOrd="0" presId="urn:microsoft.com/office/officeart/2008/layout/LinedList"/>
    <dgm:cxn modelId="{86378685-36C9-45E4-BAF2-FBFAC7A0A413}" type="presOf" srcId="{FBD1692D-E85E-4F68-B0CA-B36875AAB8BB}" destId="{73B80B2C-C900-4764-8605-312A2604FA93}" srcOrd="0" destOrd="0" presId="urn:microsoft.com/office/officeart/2008/layout/LinedList"/>
    <dgm:cxn modelId="{94838891-CCB1-4D44-818E-9F91BB2AB792}" type="presOf" srcId="{45D660F9-7DF7-472B-A832-826F72BDF833}" destId="{5A6CAC16-D250-423C-9530-CD443056AB6D}" srcOrd="0" destOrd="0" presId="urn:microsoft.com/office/officeart/2008/layout/LinedList"/>
    <dgm:cxn modelId="{D72D7B99-AD59-49D9-B2EE-BCFF4DC916A8}" type="presOf" srcId="{21DF5168-12AC-4F0A-ABF3-E15E840BF07D}" destId="{FA4F87DF-DE64-4C77-BAFB-3A1ACAE1AF48}" srcOrd="0" destOrd="0" presId="urn:microsoft.com/office/officeart/2008/layout/LinedList"/>
    <dgm:cxn modelId="{438F42CE-DE04-4542-9190-E83895F65686}" srcId="{92C89BAD-21C0-42F0-844F-ECF4AC0E7D43}" destId="{C8FA099C-77A2-44DF-88A1-4070E02BC964}" srcOrd="2" destOrd="0" parTransId="{ED06EE6D-AE6B-4587-9169-EFEE3FB8500C}" sibTransId="{8971804D-D64F-4614-A74C-76D74148908C}"/>
    <dgm:cxn modelId="{BFAF78D8-B0C6-4718-9822-06B1BD72961A}" type="presOf" srcId="{626D2131-394D-4041-9862-3FAD739267D7}" destId="{91637197-9EBD-4CC2-B7DA-B94282A9AB41}" srcOrd="0" destOrd="0" presId="urn:microsoft.com/office/officeart/2008/layout/LinedList"/>
    <dgm:cxn modelId="{F9137BDD-8350-4507-BCA3-023842D5B20A}" srcId="{92C89BAD-21C0-42F0-844F-ECF4AC0E7D43}" destId="{45D660F9-7DF7-472B-A832-826F72BDF833}" srcOrd="4" destOrd="0" parTransId="{B30B8CBF-750B-4085-8DE4-B3E86C655A33}" sibTransId="{AB87389F-E28F-4A8A-B32C-3E774409F062}"/>
    <dgm:cxn modelId="{6EF40DEE-E264-49D2-B1B5-94ED61741B46}" srcId="{92C89BAD-21C0-42F0-844F-ECF4AC0E7D43}" destId="{626D2131-394D-4041-9862-3FAD739267D7}" srcOrd="7" destOrd="0" parTransId="{763F1BF8-9225-4ECC-B6E7-81936DD4AFC5}" sibTransId="{D8D79809-4FDB-49C4-9B6C-613882F452DE}"/>
    <dgm:cxn modelId="{54D310F7-3726-40A7-9AB5-963CCD8DB2E4}" srcId="{92C89BAD-21C0-42F0-844F-ECF4AC0E7D43}" destId="{21DF5168-12AC-4F0A-ABF3-E15E840BF07D}" srcOrd="3" destOrd="0" parTransId="{A1353489-C78C-4FE4-B21C-CB8D50FC680D}" sibTransId="{FB6D3808-CAB4-4204-A7E9-E1F5BBCF4496}"/>
    <dgm:cxn modelId="{398178FD-6CE3-46B8-94B3-9A3EB136E4C4}" type="presOf" srcId="{064B6F15-6C13-455F-9843-EDA71D14F152}" destId="{78C0BCEB-7791-4839-8B5C-2D84AD93FCCB}" srcOrd="0" destOrd="0" presId="urn:microsoft.com/office/officeart/2008/layout/LinedList"/>
    <dgm:cxn modelId="{32606C2D-B0EC-4FCE-AE67-403D556B786B}" type="presParOf" srcId="{7E0E24A5-6F87-4107-A4D3-718EEA8E3A8D}" destId="{57B8A5EC-0C98-48DE-9347-D689522ABBEE}" srcOrd="0" destOrd="0" presId="urn:microsoft.com/office/officeart/2008/layout/LinedList"/>
    <dgm:cxn modelId="{36AFEFC9-C743-44B2-AD07-2C0301475AD6}" type="presParOf" srcId="{7E0E24A5-6F87-4107-A4D3-718EEA8E3A8D}" destId="{5F161ECD-F336-417E-964F-793AC0DDDFBB}" srcOrd="1" destOrd="0" presId="urn:microsoft.com/office/officeart/2008/layout/LinedList"/>
    <dgm:cxn modelId="{E475803B-E93B-4EA7-89C6-71C04C6FF003}" type="presParOf" srcId="{5F161ECD-F336-417E-964F-793AC0DDDFBB}" destId="{D14D39A8-3E8C-47F9-8516-DB511190988E}" srcOrd="0" destOrd="0" presId="urn:microsoft.com/office/officeart/2008/layout/LinedList"/>
    <dgm:cxn modelId="{A8774E88-C2FB-4ED6-A544-6681963003AF}" type="presParOf" srcId="{5F161ECD-F336-417E-964F-793AC0DDDFBB}" destId="{EA9090FA-12CF-49BF-92ED-410AF666975A}" srcOrd="1" destOrd="0" presId="urn:microsoft.com/office/officeart/2008/layout/LinedList"/>
    <dgm:cxn modelId="{1CBB083E-2462-4120-AEDA-54998FDE8D6E}" type="presParOf" srcId="{7E0E24A5-6F87-4107-A4D3-718EEA8E3A8D}" destId="{B13984CE-7B8D-4FE6-9410-78F10533002A}" srcOrd="2" destOrd="0" presId="urn:microsoft.com/office/officeart/2008/layout/LinedList"/>
    <dgm:cxn modelId="{6A8B0DEC-B655-4C3B-A750-4A5A611FF3F5}" type="presParOf" srcId="{7E0E24A5-6F87-4107-A4D3-718EEA8E3A8D}" destId="{1315D1E1-A3A7-4EAC-BC3C-4080EC696F7C}" srcOrd="3" destOrd="0" presId="urn:microsoft.com/office/officeart/2008/layout/LinedList"/>
    <dgm:cxn modelId="{53827C7B-E2A7-42A4-8BA2-C6AD1F2899A4}" type="presParOf" srcId="{1315D1E1-A3A7-4EAC-BC3C-4080EC696F7C}" destId="{73B80B2C-C900-4764-8605-312A2604FA93}" srcOrd="0" destOrd="0" presId="urn:microsoft.com/office/officeart/2008/layout/LinedList"/>
    <dgm:cxn modelId="{13B4F29F-C0F9-4435-A7B7-0040582D2D5B}" type="presParOf" srcId="{1315D1E1-A3A7-4EAC-BC3C-4080EC696F7C}" destId="{73362CFF-734B-49D5-8527-F8CBE84033F9}" srcOrd="1" destOrd="0" presId="urn:microsoft.com/office/officeart/2008/layout/LinedList"/>
    <dgm:cxn modelId="{23F136D3-ED1A-4677-A2BA-C35BB96AD37C}" type="presParOf" srcId="{7E0E24A5-6F87-4107-A4D3-718EEA8E3A8D}" destId="{FE912D18-9108-4940-8045-E9ED1A01F050}" srcOrd="4" destOrd="0" presId="urn:microsoft.com/office/officeart/2008/layout/LinedList"/>
    <dgm:cxn modelId="{774318A7-5E98-4CBC-BC82-5A3383CA242F}" type="presParOf" srcId="{7E0E24A5-6F87-4107-A4D3-718EEA8E3A8D}" destId="{164F1D68-6569-403B-9844-7AEC3675EB4F}" srcOrd="5" destOrd="0" presId="urn:microsoft.com/office/officeart/2008/layout/LinedList"/>
    <dgm:cxn modelId="{9338FE1E-13A8-4493-A8D9-E97C01F851B5}" type="presParOf" srcId="{164F1D68-6569-403B-9844-7AEC3675EB4F}" destId="{2757CA3F-9F25-45EB-A17A-5CE9DEF46C6C}" srcOrd="0" destOrd="0" presId="urn:microsoft.com/office/officeart/2008/layout/LinedList"/>
    <dgm:cxn modelId="{48E00162-37F1-4C63-B712-432BA597BAE0}" type="presParOf" srcId="{164F1D68-6569-403B-9844-7AEC3675EB4F}" destId="{ADD97545-3514-4038-BACE-576AFDDD1343}" srcOrd="1" destOrd="0" presId="urn:microsoft.com/office/officeart/2008/layout/LinedList"/>
    <dgm:cxn modelId="{3C36324B-6989-407C-A6ED-9E870EBEC2A6}" type="presParOf" srcId="{7E0E24A5-6F87-4107-A4D3-718EEA8E3A8D}" destId="{4CABB1B6-ECE6-4756-A8C2-07FDF13D174B}" srcOrd="6" destOrd="0" presId="urn:microsoft.com/office/officeart/2008/layout/LinedList"/>
    <dgm:cxn modelId="{C1EEFD98-DD12-40F4-8038-EB0ECC54BC45}" type="presParOf" srcId="{7E0E24A5-6F87-4107-A4D3-718EEA8E3A8D}" destId="{1FE0ABAD-293E-4F5B-9F1A-58639F14D58C}" srcOrd="7" destOrd="0" presId="urn:microsoft.com/office/officeart/2008/layout/LinedList"/>
    <dgm:cxn modelId="{E94A8B72-DF26-4DA6-80DB-C704A97F7823}" type="presParOf" srcId="{1FE0ABAD-293E-4F5B-9F1A-58639F14D58C}" destId="{FA4F87DF-DE64-4C77-BAFB-3A1ACAE1AF48}" srcOrd="0" destOrd="0" presId="urn:microsoft.com/office/officeart/2008/layout/LinedList"/>
    <dgm:cxn modelId="{FCDB5668-8423-4D95-A38E-DC1991901E20}" type="presParOf" srcId="{1FE0ABAD-293E-4F5B-9F1A-58639F14D58C}" destId="{987E87B9-C037-4DCF-AB06-E81FF001A42A}" srcOrd="1" destOrd="0" presId="urn:microsoft.com/office/officeart/2008/layout/LinedList"/>
    <dgm:cxn modelId="{304F177A-1D06-4557-87CD-101239B47E3A}" type="presParOf" srcId="{7E0E24A5-6F87-4107-A4D3-718EEA8E3A8D}" destId="{4BCA7D6D-32AD-4B71-B0C3-291BBD0774AA}" srcOrd="8" destOrd="0" presId="urn:microsoft.com/office/officeart/2008/layout/LinedList"/>
    <dgm:cxn modelId="{FE1FC7B1-0DE2-404A-B307-C593018D0970}" type="presParOf" srcId="{7E0E24A5-6F87-4107-A4D3-718EEA8E3A8D}" destId="{20789775-F4EF-47AD-90AC-FDF57AAA2961}" srcOrd="9" destOrd="0" presId="urn:microsoft.com/office/officeart/2008/layout/LinedList"/>
    <dgm:cxn modelId="{64AB6871-BE99-47A0-8F1F-D7B57D454D9F}" type="presParOf" srcId="{20789775-F4EF-47AD-90AC-FDF57AAA2961}" destId="{5A6CAC16-D250-423C-9530-CD443056AB6D}" srcOrd="0" destOrd="0" presId="urn:microsoft.com/office/officeart/2008/layout/LinedList"/>
    <dgm:cxn modelId="{2AB27764-4BEB-41B2-83E6-46BF2CD26B6E}" type="presParOf" srcId="{20789775-F4EF-47AD-90AC-FDF57AAA2961}" destId="{833A8F36-20E4-478E-A17F-91B52D2C9A09}" srcOrd="1" destOrd="0" presId="urn:microsoft.com/office/officeart/2008/layout/LinedList"/>
    <dgm:cxn modelId="{B268D01E-EC35-463F-AF5B-887517B6166D}" type="presParOf" srcId="{7E0E24A5-6F87-4107-A4D3-718EEA8E3A8D}" destId="{30E9E8E0-E64B-40D9-B891-85589B712434}" srcOrd="10" destOrd="0" presId="urn:microsoft.com/office/officeart/2008/layout/LinedList"/>
    <dgm:cxn modelId="{A6109836-BE8E-4513-A62E-3248C30C4221}" type="presParOf" srcId="{7E0E24A5-6F87-4107-A4D3-718EEA8E3A8D}" destId="{EC29B4AF-F88A-45EC-8E15-A75A07FD3ED7}" srcOrd="11" destOrd="0" presId="urn:microsoft.com/office/officeart/2008/layout/LinedList"/>
    <dgm:cxn modelId="{81172100-706C-409B-B9CD-18D42D1EFFCE}" type="presParOf" srcId="{EC29B4AF-F88A-45EC-8E15-A75A07FD3ED7}" destId="{68E12B06-2F62-442D-AF35-189817933A4A}" srcOrd="0" destOrd="0" presId="urn:microsoft.com/office/officeart/2008/layout/LinedList"/>
    <dgm:cxn modelId="{5C0A185E-11B8-4C73-B165-54E5CA4C61C1}" type="presParOf" srcId="{EC29B4AF-F88A-45EC-8E15-A75A07FD3ED7}" destId="{D7D3AD87-6D97-4F2D-8721-8EC83D0759E2}" srcOrd="1" destOrd="0" presId="urn:microsoft.com/office/officeart/2008/layout/LinedList"/>
    <dgm:cxn modelId="{BF8DC825-3435-4D0F-97EF-BD722C60CDC5}" type="presParOf" srcId="{7E0E24A5-6F87-4107-A4D3-718EEA8E3A8D}" destId="{17A6FE1E-5144-479B-A373-21565C3BCB42}" srcOrd="12" destOrd="0" presId="urn:microsoft.com/office/officeart/2008/layout/LinedList"/>
    <dgm:cxn modelId="{B168D546-212C-4665-8841-2E55974E057B}" type="presParOf" srcId="{7E0E24A5-6F87-4107-A4D3-718EEA8E3A8D}" destId="{DDD411C0-BD58-4DE6-8D6A-30B884D08D12}" srcOrd="13" destOrd="0" presId="urn:microsoft.com/office/officeart/2008/layout/LinedList"/>
    <dgm:cxn modelId="{FAC8671A-77B2-4EC1-A1DA-849430B05674}" type="presParOf" srcId="{DDD411C0-BD58-4DE6-8D6A-30B884D08D12}" destId="{78C0BCEB-7791-4839-8B5C-2D84AD93FCCB}" srcOrd="0" destOrd="0" presId="urn:microsoft.com/office/officeart/2008/layout/LinedList"/>
    <dgm:cxn modelId="{7EB1B792-01E4-4B8C-A16A-63308774C304}" type="presParOf" srcId="{DDD411C0-BD58-4DE6-8D6A-30B884D08D12}" destId="{DB7807D1-8D19-47A8-93C3-4D0509902C5D}" srcOrd="1" destOrd="0" presId="urn:microsoft.com/office/officeart/2008/layout/LinedList"/>
    <dgm:cxn modelId="{86DBC151-34D3-4938-B232-4B8C65D90452}" type="presParOf" srcId="{7E0E24A5-6F87-4107-A4D3-718EEA8E3A8D}" destId="{0BF441C6-B977-45DC-88F1-9782D4172DE1}" srcOrd="14" destOrd="0" presId="urn:microsoft.com/office/officeart/2008/layout/LinedList"/>
    <dgm:cxn modelId="{7DDCB671-2FC1-4D99-89D1-E6270C13FFAA}" type="presParOf" srcId="{7E0E24A5-6F87-4107-A4D3-718EEA8E3A8D}" destId="{36A91EB6-873D-473C-BE1D-D60A47D7E32C}" srcOrd="15" destOrd="0" presId="urn:microsoft.com/office/officeart/2008/layout/LinedList"/>
    <dgm:cxn modelId="{D606DB7D-52BC-4C5C-83FD-613791A7D26D}" type="presParOf" srcId="{36A91EB6-873D-473C-BE1D-D60A47D7E32C}" destId="{91637197-9EBD-4CC2-B7DA-B94282A9AB41}" srcOrd="0" destOrd="0" presId="urn:microsoft.com/office/officeart/2008/layout/LinedList"/>
    <dgm:cxn modelId="{D7EDC298-E5E4-4B3A-80FD-1B0DB964F059}" type="presParOf" srcId="{36A91EB6-873D-473C-BE1D-D60A47D7E32C}" destId="{A1BCA0AA-4753-46F3-B27F-5A24F3FC1DA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BE9E29-3CFC-49F5-ADE9-8682E4F12C31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7EB35-42D4-4BFB-912D-7EBD3734E23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zh-CN">
              <a:latin typeface="Calibri"/>
              <a:cs typeface="Calibri"/>
            </a:rPr>
            <a:t>Environmental Protection:</a:t>
          </a:r>
          <a:endParaRPr lang="en-US">
            <a:latin typeface="Calibri"/>
            <a:ea typeface="Calibri"/>
            <a:cs typeface="Calibri"/>
          </a:endParaRPr>
        </a:p>
      </dgm:t>
    </dgm:pt>
    <dgm:pt modelId="{3FB10241-D6C3-4381-A3F8-3B3C00BA158D}" type="parTrans" cxnId="{FE4D1175-1366-4D45-9D8D-EB8D2C2AD9EE}">
      <dgm:prSet/>
      <dgm:spPr/>
      <dgm:t>
        <a:bodyPr/>
        <a:lstStyle/>
        <a:p>
          <a:endParaRPr lang="en-US"/>
        </a:p>
      </dgm:t>
    </dgm:pt>
    <dgm:pt modelId="{D27EA969-46EC-413B-9760-0D075F635C95}" type="sibTrans" cxnId="{FE4D1175-1366-4D45-9D8D-EB8D2C2AD9EE}">
      <dgm:prSet/>
      <dgm:spPr/>
      <dgm:t>
        <a:bodyPr/>
        <a:lstStyle/>
        <a:p>
          <a:endParaRPr lang="en-US"/>
        </a:p>
      </dgm:t>
    </dgm:pt>
    <dgm:pt modelId="{E52E6990-F90F-4CBD-9077-6328327F5B57}">
      <dgm:prSet/>
      <dgm:spPr/>
      <dgm:t>
        <a:bodyPr/>
        <a:lstStyle/>
        <a:p>
          <a:pPr>
            <a:lnSpc>
              <a:spcPct val="100000"/>
            </a:lnSpc>
          </a:pPr>
          <a:r>
            <a:rPr lang="zh-CN">
              <a:latin typeface="Calibri"/>
              <a:cs typeface="Calibri"/>
            </a:rPr>
            <a:t>Reduce plastic use and clean ocean waste.</a:t>
          </a:r>
          <a:endParaRPr lang="en-US">
            <a:latin typeface="Calibri"/>
            <a:ea typeface="Calibri"/>
            <a:cs typeface="Calibri"/>
          </a:endParaRPr>
        </a:p>
      </dgm:t>
    </dgm:pt>
    <dgm:pt modelId="{21F8A259-616B-4916-ADA1-B7DF62A27DBF}" type="parTrans" cxnId="{8B299EA4-1BC2-4E9B-963C-2F20DEB3177F}">
      <dgm:prSet/>
      <dgm:spPr/>
      <dgm:t>
        <a:bodyPr/>
        <a:lstStyle/>
        <a:p>
          <a:endParaRPr lang="en-US"/>
        </a:p>
      </dgm:t>
    </dgm:pt>
    <dgm:pt modelId="{B2D4967D-7569-4E00-AA78-7444D3D09614}" type="sibTrans" cxnId="{8B299EA4-1BC2-4E9B-963C-2F20DEB3177F}">
      <dgm:prSet/>
      <dgm:spPr/>
      <dgm:t>
        <a:bodyPr/>
        <a:lstStyle/>
        <a:p>
          <a:endParaRPr lang="en-US"/>
        </a:p>
      </dgm:t>
    </dgm:pt>
    <dgm:pt modelId="{2C8F6F49-06DF-4474-9E62-616D4F342907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zh-CN">
              <a:latin typeface="Calibri"/>
              <a:cs typeface="Calibri"/>
            </a:rPr>
            <a:t>Prevent industrial wastewater</a:t>
          </a:r>
          <a:r>
            <a:rPr lang="en-US" altLang="zh-CN">
              <a:latin typeface="Calibri"/>
              <a:cs typeface="Calibri"/>
            </a:rPr>
            <a:t> seeping into the ocean</a:t>
          </a:r>
          <a:r>
            <a:rPr lang="en-US" altLang="zh-CN">
              <a:latin typeface="Calibri"/>
              <a:ea typeface="Calibri"/>
              <a:cs typeface="Calibri"/>
            </a:rPr>
            <a:t>.</a:t>
          </a:r>
          <a:endParaRPr lang="en-US">
            <a:latin typeface="Calibri"/>
            <a:ea typeface="Calibri"/>
            <a:cs typeface="Calibri"/>
          </a:endParaRPr>
        </a:p>
      </dgm:t>
    </dgm:pt>
    <dgm:pt modelId="{AD4A03B0-0069-4BA7-924E-5560AA90A789}" type="parTrans" cxnId="{273397EB-43B7-460B-80FB-A55E6764CE4B}">
      <dgm:prSet/>
      <dgm:spPr/>
      <dgm:t>
        <a:bodyPr/>
        <a:lstStyle/>
        <a:p>
          <a:endParaRPr lang="en-US"/>
        </a:p>
      </dgm:t>
    </dgm:pt>
    <dgm:pt modelId="{E33F4561-9715-4E8B-89A7-F89ACBF682ED}" type="sibTrans" cxnId="{273397EB-43B7-460B-80FB-A55E6764CE4B}">
      <dgm:prSet/>
      <dgm:spPr/>
      <dgm:t>
        <a:bodyPr/>
        <a:lstStyle/>
        <a:p>
          <a:endParaRPr lang="en-US"/>
        </a:p>
      </dgm:t>
    </dgm:pt>
    <dgm:pt modelId="{D790D268-A3F5-4ADA-A6AD-46870B70C09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zh-CN">
              <a:latin typeface="Calibri"/>
              <a:cs typeface="Calibri"/>
            </a:rPr>
            <a:t>Volunteer Involvement:</a:t>
          </a:r>
          <a:endParaRPr lang="en-US">
            <a:latin typeface="Calibri"/>
            <a:ea typeface="Calibri"/>
            <a:cs typeface="Calibri"/>
          </a:endParaRPr>
        </a:p>
      </dgm:t>
    </dgm:pt>
    <dgm:pt modelId="{09C9E9D2-E124-4884-BB2A-5990F25377C9}" type="parTrans" cxnId="{25021BC5-D71A-4AFA-BDB6-B4D3FC11A73F}">
      <dgm:prSet/>
      <dgm:spPr/>
      <dgm:t>
        <a:bodyPr/>
        <a:lstStyle/>
        <a:p>
          <a:endParaRPr lang="en-US"/>
        </a:p>
      </dgm:t>
    </dgm:pt>
    <dgm:pt modelId="{E248BFF8-4E64-498A-97B8-4D2DC79E0D2E}" type="sibTrans" cxnId="{25021BC5-D71A-4AFA-BDB6-B4D3FC11A73F}">
      <dgm:prSet/>
      <dgm:spPr/>
      <dgm:t>
        <a:bodyPr/>
        <a:lstStyle/>
        <a:p>
          <a:endParaRPr lang="en-US"/>
        </a:p>
      </dgm:t>
    </dgm:pt>
    <dgm:pt modelId="{5DD51811-D11C-4038-B785-A13F3D512302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altLang="zh-CN">
              <a:latin typeface="Calibri"/>
              <a:ea typeface="Calibri"/>
              <a:cs typeface="Calibri"/>
            </a:rPr>
            <a:t>Help to clean </a:t>
          </a:r>
        </a:p>
      </dgm:t>
    </dgm:pt>
    <dgm:pt modelId="{AA93C945-A502-4379-AA65-689BD974A83C}" type="parTrans" cxnId="{46406681-3DBF-441B-8A40-D816EA94F824}">
      <dgm:prSet/>
      <dgm:spPr/>
      <dgm:t>
        <a:bodyPr/>
        <a:lstStyle/>
        <a:p>
          <a:endParaRPr lang="en-US"/>
        </a:p>
      </dgm:t>
    </dgm:pt>
    <dgm:pt modelId="{0E6014BC-29A2-4589-8944-497F44DC1A57}" type="sibTrans" cxnId="{46406681-3DBF-441B-8A40-D816EA94F824}">
      <dgm:prSet/>
      <dgm:spPr/>
      <dgm:t>
        <a:bodyPr/>
        <a:lstStyle/>
        <a:p>
          <a:endParaRPr lang="en-US"/>
        </a:p>
      </dgm:t>
    </dgm:pt>
    <dgm:pt modelId="{C38D9C0A-3513-485F-8B0A-2B9E561E114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zh-CN">
              <a:latin typeface="Calibri"/>
              <a:cs typeface="Calibri"/>
            </a:rPr>
            <a:t>Public Awareness:</a:t>
          </a:r>
          <a:endParaRPr lang="en-US">
            <a:latin typeface="Calibri"/>
            <a:ea typeface="Calibri"/>
            <a:cs typeface="Calibri"/>
          </a:endParaRPr>
        </a:p>
      </dgm:t>
    </dgm:pt>
    <dgm:pt modelId="{9D58FA8B-0065-4EA1-9E95-BEE9189318E0}" type="parTrans" cxnId="{5C86EEB7-C50E-4960-9CAD-958B0222AE3A}">
      <dgm:prSet/>
      <dgm:spPr/>
      <dgm:t>
        <a:bodyPr/>
        <a:lstStyle/>
        <a:p>
          <a:endParaRPr lang="en-US"/>
        </a:p>
      </dgm:t>
    </dgm:pt>
    <dgm:pt modelId="{401FED01-0B1C-4932-B8CC-99B2360735BF}" type="sibTrans" cxnId="{5C86EEB7-C50E-4960-9CAD-958B0222AE3A}">
      <dgm:prSet/>
      <dgm:spPr/>
      <dgm:t>
        <a:bodyPr/>
        <a:lstStyle/>
        <a:p>
          <a:endParaRPr lang="en-US"/>
        </a:p>
      </dgm:t>
    </dgm:pt>
    <dgm:pt modelId="{4F0E9A16-0F01-40F7-A373-49FE44254BC9}">
      <dgm:prSet/>
      <dgm:spPr/>
      <dgm:t>
        <a:bodyPr/>
        <a:lstStyle/>
        <a:p>
          <a:pPr>
            <a:lnSpc>
              <a:spcPct val="100000"/>
            </a:lnSpc>
          </a:pPr>
          <a:r>
            <a:rPr lang="zh-CN">
              <a:latin typeface="Calibri"/>
              <a:cs typeface="Calibri"/>
            </a:rPr>
            <a:t>Promote civic responsibility through schools, communities, and media </a:t>
          </a:r>
          <a:endParaRPr lang="en-US">
            <a:latin typeface="Calibri"/>
            <a:ea typeface="Calibri"/>
            <a:cs typeface="Calibri"/>
          </a:endParaRPr>
        </a:p>
      </dgm:t>
    </dgm:pt>
    <dgm:pt modelId="{D7484F23-BE06-4431-A6C7-85C2EC3AC442}" type="parTrans" cxnId="{487B0034-EADF-4BF7-96F7-7DF59CF2776C}">
      <dgm:prSet/>
      <dgm:spPr/>
      <dgm:t>
        <a:bodyPr/>
        <a:lstStyle/>
        <a:p>
          <a:endParaRPr lang="en-US"/>
        </a:p>
      </dgm:t>
    </dgm:pt>
    <dgm:pt modelId="{17AC6B17-784E-47BA-9130-56B013EB28AF}" type="sibTrans" cxnId="{487B0034-EADF-4BF7-96F7-7DF59CF2776C}">
      <dgm:prSet/>
      <dgm:spPr/>
      <dgm:t>
        <a:bodyPr/>
        <a:lstStyle/>
        <a:p>
          <a:endParaRPr lang="en-US"/>
        </a:p>
      </dgm:t>
    </dgm:pt>
    <dgm:pt modelId="{DB382B6B-21AD-4383-A05F-38FDF2BBA906}">
      <dgm:prSet phldr="0"/>
      <dgm:spPr/>
      <dgm:t>
        <a:bodyPr/>
        <a:lstStyle/>
        <a:p>
          <a:pPr>
            <a:lnSpc>
              <a:spcPct val="100000"/>
            </a:lnSpc>
          </a:pPr>
          <a:r>
            <a:rPr lang="en-US" altLang="zh-CN" b="0">
              <a:latin typeface="Calibri"/>
              <a:cs typeface="Calibri"/>
            </a:rPr>
            <a:t>Protect environment</a:t>
          </a:r>
        </a:p>
      </dgm:t>
    </dgm:pt>
    <dgm:pt modelId="{E4442805-ACEA-43B2-87FE-8E3F7F8EEC23}" type="parTrans" cxnId="{348FFE64-56F1-4FAD-A47B-ADA356CC7631}">
      <dgm:prSet/>
      <dgm:spPr/>
    </dgm:pt>
    <dgm:pt modelId="{9BC9CE41-7DAB-4779-921C-8BF1BD746EA8}" type="sibTrans" cxnId="{348FFE64-56F1-4FAD-A47B-ADA356CC7631}">
      <dgm:prSet/>
      <dgm:spPr/>
    </dgm:pt>
    <dgm:pt modelId="{7F36DAF7-B1FA-4E2D-99E5-D7272FF91F81}" type="pres">
      <dgm:prSet presAssocID="{67BE9E29-3CFC-49F5-ADE9-8682E4F12C31}" presName="root" presStyleCnt="0">
        <dgm:presLayoutVars>
          <dgm:dir/>
          <dgm:resizeHandles val="exact"/>
        </dgm:presLayoutVars>
      </dgm:prSet>
      <dgm:spPr/>
    </dgm:pt>
    <dgm:pt modelId="{67AD0C69-820C-4000-99FA-B34772B1D332}" type="pres">
      <dgm:prSet presAssocID="{1397EB35-42D4-4BFB-912D-7EBD3734E232}" presName="compNode" presStyleCnt="0"/>
      <dgm:spPr/>
    </dgm:pt>
    <dgm:pt modelId="{F17A2893-F7E6-4A9B-8882-6B1D02263F37}" type="pres">
      <dgm:prSet presAssocID="{1397EB35-42D4-4BFB-912D-7EBD3734E232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cycle Sign"/>
        </a:ext>
      </dgm:extLst>
    </dgm:pt>
    <dgm:pt modelId="{F09E5A24-4209-4670-9682-4E0D1BD188FF}" type="pres">
      <dgm:prSet presAssocID="{1397EB35-42D4-4BFB-912D-7EBD3734E232}" presName="iconSpace" presStyleCnt="0"/>
      <dgm:spPr/>
    </dgm:pt>
    <dgm:pt modelId="{3DCFC4DA-7966-47D0-A6C9-0ADA3D6EC811}" type="pres">
      <dgm:prSet presAssocID="{1397EB35-42D4-4BFB-912D-7EBD3734E232}" presName="parTx" presStyleLbl="revTx" presStyleIdx="0" presStyleCnt="6">
        <dgm:presLayoutVars>
          <dgm:chMax val="0"/>
          <dgm:chPref val="0"/>
        </dgm:presLayoutVars>
      </dgm:prSet>
      <dgm:spPr/>
    </dgm:pt>
    <dgm:pt modelId="{BF9DA857-5747-418F-A745-8F2E946AE72A}" type="pres">
      <dgm:prSet presAssocID="{1397EB35-42D4-4BFB-912D-7EBD3734E232}" presName="txSpace" presStyleCnt="0"/>
      <dgm:spPr/>
    </dgm:pt>
    <dgm:pt modelId="{8E19E8BC-13CA-4E60-AEEB-97BE11AAB638}" type="pres">
      <dgm:prSet presAssocID="{1397EB35-42D4-4BFB-912D-7EBD3734E232}" presName="desTx" presStyleLbl="revTx" presStyleIdx="1" presStyleCnt="6">
        <dgm:presLayoutVars/>
      </dgm:prSet>
      <dgm:spPr/>
    </dgm:pt>
    <dgm:pt modelId="{165C48E6-ABF3-4642-8141-9FEE2A3F0F1A}" type="pres">
      <dgm:prSet presAssocID="{D27EA969-46EC-413B-9760-0D075F635C95}" presName="sibTrans" presStyleCnt="0"/>
      <dgm:spPr/>
    </dgm:pt>
    <dgm:pt modelId="{5A8DB8E9-ABDD-4EB5-BFDB-256A4D37B971}" type="pres">
      <dgm:prSet presAssocID="{D790D268-A3F5-4ADA-A6AD-46870B70C098}" presName="compNode" presStyleCnt="0"/>
      <dgm:spPr/>
    </dgm:pt>
    <dgm:pt modelId="{44278615-23A7-4318-AD04-3703339FC715}" type="pres">
      <dgm:prSet presAssocID="{D790D268-A3F5-4ADA-A6AD-46870B70C09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ruise Ship"/>
        </a:ext>
      </dgm:extLst>
    </dgm:pt>
    <dgm:pt modelId="{08F5097C-83DF-4902-810C-7B7E063BAAB4}" type="pres">
      <dgm:prSet presAssocID="{D790D268-A3F5-4ADA-A6AD-46870B70C098}" presName="iconSpace" presStyleCnt="0"/>
      <dgm:spPr/>
    </dgm:pt>
    <dgm:pt modelId="{87368FC3-4CC1-4788-BFEC-C5AB3E14E4B9}" type="pres">
      <dgm:prSet presAssocID="{D790D268-A3F5-4ADA-A6AD-46870B70C098}" presName="parTx" presStyleLbl="revTx" presStyleIdx="2" presStyleCnt="6">
        <dgm:presLayoutVars>
          <dgm:chMax val="0"/>
          <dgm:chPref val="0"/>
        </dgm:presLayoutVars>
      </dgm:prSet>
      <dgm:spPr/>
    </dgm:pt>
    <dgm:pt modelId="{FF9D0A05-B93F-419B-8D30-4C46E7289208}" type="pres">
      <dgm:prSet presAssocID="{D790D268-A3F5-4ADA-A6AD-46870B70C098}" presName="txSpace" presStyleCnt="0"/>
      <dgm:spPr/>
    </dgm:pt>
    <dgm:pt modelId="{0FB96492-9984-4CFC-A752-370BD26DC835}" type="pres">
      <dgm:prSet presAssocID="{D790D268-A3F5-4ADA-A6AD-46870B70C098}" presName="desTx" presStyleLbl="revTx" presStyleIdx="3" presStyleCnt="6">
        <dgm:presLayoutVars/>
      </dgm:prSet>
      <dgm:spPr/>
    </dgm:pt>
    <dgm:pt modelId="{31EF71B7-E404-4DD5-83DA-27FFF7213D43}" type="pres">
      <dgm:prSet presAssocID="{E248BFF8-4E64-498A-97B8-4D2DC79E0D2E}" presName="sibTrans" presStyleCnt="0"/>
      <dgm:spPr/>
    </dgm:pt>
    <dgm:pt modelId="{205BAF52-2F04-4C09-8AE1-99DD3A5D9F49}" type="pres">
      <dgm:prSet presAssocID="{C38D9C0A-3513-485F-8B0A-2B9E561E1145}" presName="compNode" presStyleCnt="0"/>
      <dgm:spPr/>
    </dgm:pt>
    <dgm:pt modelId="{C451AC9E-56F8-43DA-B152-55001EEBFD73}" type="pres">
      <dgm:prSet presAssocID="{C38D9C0A-3513-485F-8B0A-2B9E561E114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市场营销"/>
        </a:ext>
      </dgm:extLst>
    </dgm:pt>
    <dgm:pt modelId="{AE4AF577-1C0C-4C36-BD9B-157B974D8F1C}" type="pres">
      <dgm:prSet presAssocID="{C38D9C0A-3513-485F-8B0A-2B9E561E1145}" presName="iconSpace" presStyleCnt="0"/>
      <dgm:spPr/>
    </dgm:pt>
    <dgm:pt modelId="{809C0E5F-6CB1-473E-9B8A-E86A7ECD1F3A}" type="pres">
      <dgm:prSet presAssocID="{C38D9C0A-3513-485F-8B0A-2B9E561E1145}" presName="parTx" presStyleLbl="revTx" presStyleIdx="4" presStyleCnt="6">
        <dgm:presLayoutVars>
          <dgm:chMax val="0"/>
          <dgm:chPref val="0"/>
        </dgm:presLayoutVars>
      </dgm:prSet>
      <dgm:spPr/>
    </dgm:pt>
    <dgm:pt modelId="{BEDC61BE-0800-463F-8B5E-53042C37105D}" type="pres">
      <dgm:prSet presAssocID="{C38D9C0A-3513-485F-8B0A-2B9E561E1145}" presName="txSpace" presStyleCnt="0"/>
      <dgm:spPr/>
    </dgm:pt>
    <dgm:pt modelId="{66F05233-A8EA-4444-896C-107F24DEF1DF}" type="pres">
      <dgm:prSet presAssocID="{C38D9C0A-3513-485F-8B0A-2B9E561E1145}" presName="desTx" presStyleLbl="revTx" presStyleIdx="5" presStyleCnt="6">
        <dgm:presLayoutVars/>
      </dgm:prSet>
      <dgm:spPr/>
    </dgm:pt>
  </dgm:ptLst>
  <dgm:cxnLst>
    <dgm:cxn modelId="{487B0034-EADF-4BF7-96F7-7DF59CF2776C}" srcId="{C38D9C0A-3513-485F-8B0A-2B9E561E1145}" destId="{4F0E9A16-0F01-40F7-A373-49FE44254BC9}" srcOrd="0" destOrd="0" parTransId="{D7484F23-BE06-4431-A6C7-85C2EC3AC442}" sibTransId="{17AC6B17-784E-47BA-9130-56B013EB28AF}"/>
    <dgm:cxn modelId="{757CB160-35ED-4BDF-8B51-1690F8F95F86}" type="presOf" srcId="{1397EB35-42D4-4BFB-912D-7EBD3734E232}" destId="{3DCFC4DA-7966-47D0-A6C9-0ADA3D6EC811}" srcOrd="0" destOrd="0" presId="urn:microsoft.com/office/officeart/2018/2/layout/IconLabelDescriptionList"/>
    <dgm:cxn modelId="{348FFE64-56F1-4FAD-A47B-ADA356CC7631}" srcId="{D790D268-A3F5-4ADA-A6AD-46870B70C098}" destId="{DB382B6B-21AD-4383-A05F-38FDF2BBA906}" srcOrd="1" destOrd="0" parTransId="{E4442805-ACEA-43B2-87FE-8E3F7F8EEC23}" sibTransId="{9BC9CE41-7DAB-4779-921C-8BF1BD746EA8}"/>
    <dgm:cxn modelId="{FE4D1175-1366-4D45-9D8D-EB8D2C2AD9EE}" srcId="{67BE9E29-3CFC-49F5-ADE9-8682E4F12C31}" destId="{1397EB35-42D4-4BFB-912D-7EBD3734E232}" srcOrd="0" destOrd="0" parTransId="{3FB10241-D6C3-4381-A3F8-3B3C00BA158D}" sibTransId="{D27EA969-46EC-413B-9760-0D075F635C95}"/>
    <dgm:cxn modelId="{46406681-3DBF-441B-8A40-D816EA94F824}" srcId="{D790D268-A3F5-4ADA-A6AD-46870B70C098}" destId="{5DD51811-D11C-4038-B785-A13F3D512302}" srcOrd="0" destOrd="0" parTransId="{AA93C945-A502-4379-AA65-689BD974A83C}" sibTransId="{0E6014BC-29A2-4589-8944-497F44DC1A57}"/>
    <dgm:cxn modelId="{4E395696-02C6-4D88-B717-8BBE6E5BCD48}" type="presOf" srcId="{E52E6990-F90F-4CBD-9077-6328327F5B57}" destId="{8E19E8BC-13CA-4E60-AEEB-97BE11AAB638}" srcOrd="0" destOrd="0" presId="urn:microsoft.com/office/officeart/2018/2/layout/IconLabelDescriptionList"/>
    <dgm:cxn modelId="{29C24C9B-D700-4BC8-843E-5C378C82879E}" type="presOf" srcId="{2C8F6F49-06DF-4474-9E62-616D4F342907}" destId="{8E19E8BC-13CA-4E60-AEEB-97BE11AAB638}" srcOrd="0" destOrd="1" presId="urn:microsoft.com/office/officeart/2018/2/layout/IconLabelDescriptionList"/>
    <dgm:cxn modelId="{8B299EA4-1BC2-4E9B-963C-2F20DEB3177F}" srcId="{1397EB35-42D4-4BFB-912D-7EBD3734E232}" destId="{E52E6990-F90F-4CBD-9077-6328327F5B57}" srcOrd="0" destOrd="0" parTransId="{21F8A259-616B-4916-ADA1-B7DF62A27DBF}" sibTransId="{B2D4967D-7569-4E00-AA78-7444D3D09614}"/>
    <dgm:cxn modelId="{C77101A9-AC87-4F14-BE1A-6CA2AA500D42}" type="presOf" srcId="{D790D268-A3F5-4ADA-A6AD-46870B70C098}" destId="{87368FC3-4CC1-4788-BFEC-C5AB3E14E4B9}" srcOrd="0" destOrd="0" presId="urn:microsoft.com/office/officeart/2018/2/layout/IconLabelDescriptionList"/>
    <dgm:cxn modelId="{42036AAE-BC45-4D63-9EDB-2F95D207B1DB}" type="presOf" srcId="{4F0E9A16-0F01-40F7-A373-49FE44254BC9}" destId="{66F05233-A8EA-4444-896C-107F24DEF1DF}" srcOrd="0" destOrd="0" presId="urn:microsoft.com/office/officeart/2018/2/layout/IconLabelDescriptionList"/>
    <dgm:cxn modelId="{5C86EEB7-C50E-4960-9CAD-958B0222AE3A}" srcId="{67BE9E29-3CFC-49F5-ADE9-8682E4F12C31}" destId="{C38D9C0A-3513-485F-8B0A-2B9E561E1145}" srcOrd="2" destOrd="0" parTransId="{9D58FA8B-0065-4EA1-9E95-BEE9189318E0}" sibTransId="{401FED01-0B1C-4932-B8CC-99B2360735BF}"/>
    <dgm:cxn modelId="{25021BC5-D71A-4AFA-BDB6-B4D3FC11A73F}" srcId="{67BE9E29-3CFC-49F5-ADE9-8682E4F12C31}" destId="{D790D268-A3F5-4ADA-A6AD-46870B70C098}" srcOrd="1" destOrd="0" parTransId="{09C9E9D2-E124-4884-BB2A-5990F25377C9}" sibTransId="{E248BFF8-4E64-498A-97B8-4D2DC79E0D2E}"/>
    <dgm:cxn modelId="{DA1A82E1-625F-41F4-9F0E-81676B159F81}" type="presOf" srcId="{67BE9E29-3CFC-49F5-ADE9-8682E4F12C31}" destId="{7F36DAF7-B1FA-4E2D-99E5-D7272FF91F81}" srcOrd="0" destOrd="0" presId="urn:microsoft.com/office/officeart/2018/2/layout/IconLabelDescriptionList"/>
    <dgm:cxn modelId="{273397EB-43B7-460B-80FB-A55E6764CE4B}" srcId="{1397EB35-42D4-4BFB-912D-7EBD3734E232}" destId="{2C8F6F49-06DF-4474-9E62-616D4F342907}" srcOrd="1" destOrd="0" parTransId="{AD4A03B0-0069-4BA7-924E-5560AA90A789}" sibTransId="{E33F4561-9715-4E8B-89A7-F89ACBF682ED}"/>
    <dgm:cxn modelId="{E80A47EC-4D78-41B1-BEB5-4706A8298F88}" type="presOf" srcId="{5DD51811-D11C-4038-B785-A13F3D512302}" destId="{0FB96492-9984-4CFC-A752-370BD26DC835}" srcOrd="0" destOrd="0" presId="urn:microsoft.com/office/officeart/2018/2/layout/IconLabelDescriptionList"/>
    <dgm:cxn modelId="{71F316F5-97A3-4FCB-A9A9-489E48FEBC41}" type="presOf" srcId="{C38D9C0A-3513-485F-8B0A-2B9E561E1145}" destId="{809C0E5F-6CB1-473E-9B8A-E86A7ECD1F3A}" srcOrd="0" destOrd="0" presId="urn:microsoft.com/office/officeart/2018/2/layout/IconLabelDescriptionList"/>
    <dgm:cxn modelId="{ACC98AF9-27D7-4929-933F-D5618DACC0A5}" type="presOf" srcId="{DB382B6B-21AD-4383-A05F-38FDF2BBA906}" destId="{0FB96492-9984-4CFC-A752-370BD26DC835}" srcOrd="0" destOrd="1" presId="urn:microsoft.com/office/officeart/2018/2/layout/IconLabelDescriptionList"/>
    <dgm:cxn modelId="{C93006F1-89FB-48D2-83DF-ED26C94E1A5E}" type="presParOf" srcId="{7F36DAF7-B1FA-4E2D-99E5-D7272FF91F81}" destId="{67AD0C69-820C-4000-99FA-B34772B1D332}" srcOrd="0" destOrd="0" presId="urn:microsoft.com/office/officeart/2018/2/layout/IconLabelDescriptionList"/>
    <dgm:cxn modelId="{59F30689-5B6A-4DF4-A234-A251AA1DE474}" type="presParOf" srcId="{67AD0C69-820C-4000-99FA-B34772B1D332}" destId="{F17A2893-F7E6-4A9B-8882-6B1D02263F37}" srcOrd="0" destOrd="0" presId="urn:microsoft.com/office/officeart/2018/2/layout/IconLabelDescriptionList"/>
    <dgm:cxn modelId="{171C62B7-78C4-44DC-BA28-BF0C3D84E4A7}" type="presParOf" srcId="{67AD0C69-820C-4000-99FA-B34772B1D332}" destId="{F09E5A24-4209-4670-9682-4E0D1BD188FF}" srcOrd="1" destOrd="0" presId="urn:microsoft.com/office/officeart/2018/2/layout/IconLabelDescriptionList"/>
    <dgm:cxn modelId="{EBEB3C07-875A-4222-BAE9-6519D99DC3FB}" type="presParOf" srcId="{67AD0C69-820C-4000-99FA-B34772B1D332}" destId="{3DCFC4DA-7966-47D0-A6C9-0ADA3D6EC811}" srcOrd="2" destOrd="0" presId="urn:microsoft.com/office/officeart/2018/2/layout/IconLabelDescriptionList"/>
    <dgm:cxn modelId="{69326C59-ACC4-4AC4-98B7-D685EF375C9E}" type="presParOf" srcId="{67AD0C69-820C-4000-99FA-B34772B1D332}" destId="{BF9DA857-5747-418F-A745-8F2E946AE72A}" srcOrd="3" destOrd="0" presId="urn:microsoft.com/office/officeart/2018/2/layout/IconLabelDescriptionList"/>
    <dgm:cxn modelId="{64E1BA2D-32FE-41B7-AC44-13075D84575F}" type="presParOf" srcId="{67AD0C69-820C-4000-99FA-B34772B1D332}" destId="{8E19E8BC-13CA-4E60-AEEB-97BE11AAB638}" srcOrd="4" destOrd="0" presId="urn:microsoft.com/office/officeart/2018/2/layout/IconLabelDescriptionList"/>
    <dgm:cxn modelId="{66CCDE41-C846-4654-B67B-19CA538DB6F8}" type="presParOf" srcId="{7F36DAF7-B1FA-4E2D-99E5-D7272FF91F81}" destId="{165C48E6-ABF3-4642-8141-9FEE2A3F0F1A}" srcOrd="1" destOrd="0" presId="urn:microsoft.com/office/officeart/2018/2/layout/IconLabelDescriptionList"/>
    <dgm:cxn modelId="{665E2175-79E7-4892-8D2E-6F8191F48871}" type="presParOf" srcId="{7F36DAF7-B1FA-4E2D-99E5-D7272FF91F81}" destId="{5A8DB8E9-ABDD-4EB5-BFDB-256A4D37B971}" srcOrd="2" destOrd="0" presId="urn:microsoft.com/office/officeart/2018/2/layout/IconLabelDescriptionList"/>
    <dgm:cxn modelId="{9BE692E1-9A99-46FA-B37C-E3FB7F950DF1}" type="presParOf" srcId="{5A8DB8E9-ABDD-4EB5-BFDB-256A4D37B971}" destId="{44278615-23A7-4318-AD04-3703339FC715}" srcOrd="0" destOrd="0" presId="urn:microsoft.com/office/officeart/2018/2/layout/IconLabelDescriptionList"/>
    <dgm:cxn modelId="{0CD0D963-7F58-4CAF-BC24-AED172F96275}" type="presParOf" srcId="{5A8DB8E9-ABDD-4EB5-BFDB-256A4D37B971}" destId="{08F5097C-83DF-4902-810C-7B7E063BAAB4}" srcOrd="1" destOrd="0" presId="urn:microsoft.com/office/officeart/2018/2/layout/IconLabelDescriptionList"/>
    <dgm:cxn modelId="{98A2A46C-981E-4258-B634-A2457CBE7AF6}" type="presParOf" srcId="{5A8DB8E9-ABDD-4EB5-BFDB-256A4D37B971}" destId="{87368FC3-4CC1-4788-BFEC-C5AB3E14E4B9}" srcOrd="2" destOrd="0" presId="urn:microsoft.com/office/officeart/2018/2/layout/IconLabelDescriptionList"/>
    <dgm:cxn modelId="{A0FED9C3-C608-4221-9680-60E86717C3C4}" type="presParOf" srcId="{5A8DB8E9-ABDD-4EB5-BFDB-256A4D37B971}" destId="{FF9D0A05-B93F-419B-8D30-4C46E7289208}" srcOrd="3" destOrd="0" presId="urn:microsoft.com/office/officeart/2018/2/layout/IconLabelDescriptionList"/>
    <dgm:cxn modelId="{338594AC-E5A7-4762-8708-15C9359B37D7}" type="presParOf" srcId="{5A8DB8E9-ABDD-4EB5-BFDB-256A4D37B971}" destId="{0FB96492-9984-4CFC-A752-370BD26DC835}" srcOrd="4" destOrd="0" presId="urn:microsoft.com/office/officeart/2018/2/layout/IconLabelDescriptionList"/>
    <dgm:cxn modelId="{21723AB5-8745-4F4B-8854-2E388C4C8517}" type="presParOf" srcId="{7F36DAF7-B1FA-4E2D-99E5-D7272FF91F81}" destId="{31EF71B7-E404-4DD5-83DA-27FFF7213D43}" srcOrd="3" destOrd="0" presId="urn:microsoft.com/office/officeart/2018/2/layout/IconLabelDescriptionList"/>
    <dgm:cxn modelId="{D4C5640C-72B7-4225-8B6D-572ACD794B44}" type="presParOf" srcId="{7F36DAF7-B1FA-4E2D-99E5-D7272FF91F81}" destId="{205BAF52-2F04-4C09-8AE1-99DD3A5D9F49}" srcOrd="4" destOrd="0" presId="urn:microsoft.com/office/officeart/2018/2/layout/IconLabelDescriptionList"/>
    <dgm:cxn modelId="{92709FEB-3827-4FC7-B8E9-F95F2E38CAD9}" type="presParOf" srcId="{205BAF52-2F04-4C09-8AE1-99DD3A5D9F49}" destId="{C451AC9E-56F8-43DA-B152-55001EEBFD73}" srcOrd="0" destOrd="0" presId="urn:microsoft.com/office/officeart/2018/2/layout/IconLabelDescriptionList"/>
    <dgm:cxn modelId="{4F69BEF2-C86C-4D81-B75F-A695C67A8D35}" type="presParOf" srcId="{205BAF52-2F04-4C09-8AE1-99DD3A5D9F49}" destId="{AE4AF577-1C0C-4C36-BD9B-157B974D8F1C}" srcOrd="1" destOrd="0" presId="urn:microsoft.com/office/officeart/2018/2/layout/IconLabelDescriptionList"/>
    <dgm:cxn modelId="{20C60293-0FFF-4F32-9D5D-62D1619955E0}" type="presParOf" srcId="{205BAF52-2F04-4C09-8AE1-99DD3A5D9F49}" destId="{809C0E5F-6CB1-473E-9B8A-E86A7ECD1F3A}" srcOrd="2" destOrd="0" presId="urn:microsoft.com/office/officeart/2018/2/layout/IconLabelDescriptionList"/>
    <dgm:cxn modelId="{E7D000E9-3088-40F0-AB32-68C39717E08D}" type="presParOf" srcId="{205BAF52-2F04-4C09-8AE1-99DD3A5D9F49}" destId="{BEDC61BE-0800-463F-8B5E-53042C37105D}" srcOrd="3" destOrd="0" presId="urn:microsoft.com/office/officeart/2018/2/layout/IconLabelDescriptionList"/>
    <dgm:cxn modelId="{B4E74E78-77DA-4E25-B196-F22BCC024A49}" type="presParOf" srcId="{205BAF52-2F04-4C09-8AE1-99DD3A5D9F49}" destId="{66F05233-A8EA-4444-896C-107F24DEF1DF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B8A5EC-0C98-48DE-9347-D689522ABBEE}">
      <dsp:nvSpPr>
        <dsp:cNvPr id="0" name=""/>
        <dsp:cNvSpPr/>
      </dsp:nvSpPr>
      <dsp:spPr>
        <a:xfrm>
          <a:off x="0" y="0"/>
          <a:ext cx="48662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4D39A8-3E8C-47F9-8516-DB511190988E}">
      <dsp:nvSpPr>
        <dsp:cNvPr id="0" name=""/>
        <dsp:cNvSpPr/>
      </dsp:nvSpPr>
      <dsp:spPr>
        <a:xfrm>
          <a:off x="0" y="0"/>
          <a:ext cx="4866298" cy="586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Background and key concepts</a:t>
          </a:r>
          <a:endParaRPr lang="en-US" sz="2100" kern="1200"/>
        </a:p>
      </dsp:txBody>
      <dsp:txXfrm>
        <a:off x="0" y="0"/>
        <a:ext cx="4866298" cy="586614"/>
      </dsp:txXfrm>
    </dsp:sp>
    <dsp:sp modelId="{B13984CE-7B8D-4FE6-9410-78F10533002A}">
      <dsp:nvSpPr>
        <dsp:cNvPr id="0" name=""/>
        <dsp:cNvSpPr/>
      </dsp:nvSpPr>
      <dsp:spPr>
        <a:xfrm>
          <a:off x="0" y="586614"/>
          <a:ext cx="48662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80B2C-C900-4764-8605-312A2604FA93}">
      <dsp:nvSpPr>
        <dsp:cNvPr id="0" name=""/>
        <dsp:cNvSpPr/>
      </dsp:nvSpPr>
      <dsp:spPr>
        <a:xfrm>
          <a:off x="0" y="586614"/>
          <a:ext cx="4866298" cy="586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The source of the news article</a:t>
          </a:r>
          <a:endParaRPr lang="en-US" sz="2100" kern="1200"/>
        </a:p>
      </dsp:txBody>
      <dsp:txXfrm>
        <a:off x="0" y="586614"/>
        <a:ext cx="4866298" cy="586614"/>
      </dsp:txXfrm>
    </dsp:sp>
    <dsp:sp modelId="{FE912D18-9108-4940-8045-E9ED1A01F050}">
      <dsp:nvSpPr>
        <dsp:cNvPr id="0" name=""/>
        <dsp:cNvSpPr/>
      </dsp:nvSpPr>
      <dsp:spPr>
        <a:xfrm>
          <a:off x="0" y="1173228"/>
          <a:ext cx="48662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57CA3F-9F25-45EB-A17A-5CE9DEF46C6C}">
      <dsp:nvSpPr>
        <dsp:cNvPr id="0" name=""/>
        <dsp:cNvSpPr/>
      </dsp:nvSpPr>
      <dsp:spPr>
        <a:xfrm>
          <a:off x="0" y="1173228"/>
          <a:ext cx="4866298" cy="586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The key ideas in the article</a:t>
          </a:r>
          <a:endParaRPr lang="en-US" sz="2100" kern="1200"/>
        </a:p>
      </dsp:txBody>
      <dsp:txXfrm>
        <a:off x="0" y="1173228"/>
        <a:ext cx="4866298" cy="586614"/>
      </dsp:txXfrm>
    </dsp:sp>
    <dsp:sp modelId="{4CABB1B6-ECE6-4756-A8C2-07FDF13D174B}">
      <dsp:nvSpPr>
        <dsp:cNvPr id="0" name=""/>
        <dsp:cNvSpPr/>
      </dsp:nvSpPr>
      <dsp:spPr>
        <a:xfrm>
          <a:off x="0" y="1759843"/>
          <a:ext cx="48662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F87DF-DE64-4C77-BAFB-3A1ACAE1AF48}">
      <dsp:nvSpPr>
        <dsp:cNvPr id="0" name=""/>
        <dsp:cNvSpPr/>
      </dsp:nvSpPr>
      <dsp:spPr>
        <a:xfrm>
          <a:off x="0" y="1759843"/>
          <a:ext cx="4866298" cy="586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The </a:t>
          </a:r>
          <a:r>
            <a:rPr lang="en-US" altLang="zh-CN" sz="2100" kern="1200">
              <a:latin typeface="Microsoft YaHei"/>
            </a:rPr>
            <a:t>author's</a:t>
          </a:r>
          <a:r>
            <a:rPr lang="zh-CN" sz="2100" kern="1200"/>
            <a:t> opinion</a:t>
          </a:r>
          <a:endParaRPr lang="en-US" sz="2100" kern="1200"/>
        </a:p>
      </dsp:txBody>
      <dsp:txXfrm>
        <a:off x="0" y="1759843"/>
        <a:ext cx="4866298" cy="586614"/>
      </dsp:txXfrm>
    </dsp:sp>
    <dsp:sp modelId="{4BCA7D6D-32AD-4B71-B0C3-291BBD0774AA}">
      <dsp:nvSpPr>
        <dsp:cNvPr id="0" name=""/>
        <dsp:cNvSpPr/>
      </dsp:nvSpPr>
      <dsp:spPr>
        <a:xfrm>
          <a:off x="0" y="2346457"/>
          <a:ext cx="48662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6CAC16-D250-423C-9530-CD443056AB6D}">
      <dsp:nvSpPr>
        <dsp:cNvPr id="0" name=""/>
        <dsp:cNvSpPr/>
      </dsp:nvSpPr>
      <dsp:spPr>
        <a:xfrm>
          <a:off x="0" y="2346457"/>
          <a:ext cx="4866298" cy="586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My response</a:t>
          </a:r>
          <a:endParaRPr lang="en-US" sz="2100" kern="1200"/>
        </a:p>
      </dsp:txBody>
      <dsp:txXfrm>
        <a:off x="0" y="2346457"/>
        <a:ext cx="4866298" cy="586614"/>
      </dsp:txXfrm>
    </dsp:sp>
    <dsp:sp modelId="{30E9E8E0-E64B-40D9-B891-85589B712434}">
      <dsp:nvSpPr>
        <dsp:cNvPr id="0" name=""/>
        <dsp:cNvSpPr/>
      </dsp:nvSpPr>
      <dsp:spPr>
        <a:xfrm>
          <a:off x="0" y="2933072"/>
          <a:ext cx="48662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E12B06-2F62-442D-AF35-189817933A4A}">
      <dsp:nvSpPr>
        <dsp:cNvPr id="0" name=""/>
        <dsp:cNvSpPr/>
      </dsp:nvSpPr>
      <dsp:spPr>
        <a:xfrm>
          <a:off x="0" y="2933072"/>
          <a:ext cx="4866298" cy="586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Recommendations</a:t>
          </a:r>
          <a:endParaRPr lang="en-US" sz="2100" kern="1200"/>
        </a:p>
      </dsp:txBody>
      <dsp:txXfrm>
        <a:off x="0" y="2933072"/>
        <a:ext cx="4866298" cy="586614"/>
      </dsp:txXfrm>
    </dsp:sp>
    <dsp:sp modelId="{17A6FE1E-5144-479B-A373-21565C3BCB42}">
      <dsp:nvSpPr>
        <dsp:cNvPr id="0" name=""/>
        <dsp:cNvSpPr/>
      </dsp:nvSpPr>
      <dsp:spPr>
        <a:xfrm>
          <a:off x="0" y="3519687"/>
          <a:ext cx="48662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C0BCEB-7791-4839-8B5C-2D84AD93FCCB}">
      <dsp:nvSpPr>
        <dsp:cNvPr id="0" name=""/>
        <dsp:cNvSpPr/>
      </dsp:nvSpPr>
      <dsp:spPr>
        <a:xfrm>
          <a:off x="0" y="3519686"/>
          <a:ext cx="4866298" cy="586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Conclusion</a:t>
          </a:r>
          <a:endParaRPr lang="en-US" sz="2100" kern="1200"/>
        </a:p>
      </dsp:txBody>
      <dsp:txXfrm>
        <a:off x="0" y="3519686"/>
        <a:ext cx="4866298" cy="586614"/>
      </dsp:txXfrm>
    </dsp:sp>
    <dsp:sp modelId="{0BF441C6-B977-45DC-88F1-9782D4172DE1}">
      <dsp:nvSpPr>
        <dsp:cNvPr id="0" name=""/>
        <dsp:cNvSpPr/>
      </dsp:nvSpPr>
      <dsp:spPr>
        <a:xfrm>
          <a:off x="0" y="4106301"/>
          <a:ext cx="4866298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37197-9EBD-4CC2-B7DA-B94282A9AB41}">
      <dsp:nvSpPr>
        <dsp:cNvPr id="0" name=""/>
        <dsp:cNvSpPr/>
      </dsp:nvSpPr>
      <dsp:spPr>
        <a:xfrm>
          <a:off x="0" y="4106301"/>
          <a:ext cx="4866298" cy="5866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100" kern="1200"/>
            <a:t>Questions and Discussion </a:t>
          </a:r>
          <a:endParaRPr lang="en-US" sz="2100" kern="1200"/>
        </a:p>
      </dsp:txBody>
      <dsp:txXfrm>
        <a:off x="0" y="4106301"/>
        <a:ext cx="4866298" cy="5866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7A2893-F7E6-4A9B-8882-6B1D02263F37}">
      <dsp:nvSpPr>
        <dsp:cNvPr id="0" name=""/>
        <dsp:cNvSpPr/>
      </dsp:nvSpPr>
      <dsp:spPr>
        <a:xfrm>
          <a:off x="3371" y="1377699"/>
          <a:ext cx="1269843" cy="12698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CFC4DA-7966-47D0-A6C9-0ADA3D6EC811}">
      <dsp:nvSpPr>
        <dsp:cNvPr id="0" name=""/>
        <dsp:cNvSpPr/>
      </dsp:nvSpPr>
      <dsp:spPr>
        <a:xfrm>
          <a:off x="3371" y="2784000"/>
          <a:ext cx="3628124" cy="54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sz="2600" kern="1200">
              <a:latin typeface="Calibri"/>
              <a:cs typeface="Calibri"/>
            </a:rPr>
            <a:t>Environmental Protection:</a:t>
          </a:r>
          <a:endParaRPr lang="en-US" sz="2600" kern="1200">
            <a:latin typeface="Calibri"/>
            <a:ea typeface="Calibri"/>
            <a:cs typeface="Calibri"/>
          </a:endParaRPr>
        </a:p>
      </dsp:txBody>
      <dsp:txXfrm>
        <a:off x="3371" y="2784000"/>
        <a:ext cx="3628124" cy="544218"/>
      </dsp:txXfrm>
    </dsp:sp>
    <dsp:sp modelId="{8E19E8BC-13CA-4E60-AEEB-97BE11AAB638}">
      <dsp:nvSpPr>
        <dsp:cNvPr id="0" name=""/>
        <dsp:cNvSpPr/>
      </dsp:nvSpPr>
      <dsp:spPr>
        <a:xfrm>
          <a:off x="3371" y="3391688"/>
          <a:ext cx="3628124" cy="1159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>
              <a:latin typeface="Calibri"/>
              <a:cs typeface="Calibri"/>
            </a:rPr>
            <a:t>Reduce plastic use and clean ocean waste.</a:t>
          </a:r>
          <a:endParaRPr lang="en-US" sz="1700" kern="1200">
            <a:latin typeface="Calibri"/>
            <a:ea typeface="Calibri"/>
            <a:cs typeface="Calibri"/>
          </a:endParaRPr>
        </a:p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>
              <a:latin typeface="Calibri"/>
              <a:cs typeface="Calibri"/>
            </a:rPr>
            <a:t>Prevent industrial wastewater</a:t>
          </a:r>
          <a:r>
            <a:rPr lang="en-US" altLang="zh-CN" sz="1700" kern="1200">
              <a:latin typeface="Calibri"/>
              <a:cs typeface="Calibri"/>
            </a:rPr>
            <a:t> seeping into the ocean</a:t>
          </a:r>
          <a:r>
            <a:rPr lang="en-US" altLang="zh-CN" sz="1700" kern="1200">
              <a:latin typeface="Calibri"/>
              <a:ea typeface="Calibri"/>
              <a:cs typeface="Calibri"/>
            </a:rPr>
            <a:t>.</a:t>
          </a:r>
          <a:endParaRPr lang="en-US" sz="1700" kern="1200">
            <a:latin typeface="Calibri"/>
            <a:ea typeface="Calibri"/>
            <a:cs typeface="Calibri"/>
          </a:endParaRPr>
        </a:p>
      </dsp:txBody>
      <dsp:txXfrm>
        <a:off x="3371" y="3391688"/>
        <a:ext cx="3628124" cy="1159439"/>
      </dsp:txXfrm>
    </dsp:sp>
    <dsp:sp modelId="{44278615-23A7-4318-AD04-3703339FC715}">
      <dsp:nvSpPr>
        <dsp:cNvPr id="0" name=""/>
        <dsp:cNvSpPr/>
      </dsp:nvSpPr>
      <dsp:spPr>
        <a:xfrm>
          <a:off x="4266418" y="1377699"/>
          <a:ext cx="1269843" cy="12698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368FC3-4CC1-4788-BFEC-C5AB3E14E4B9}">
      <dsp:nvSpPr>
        <dsp:cNvPr id="0" name=""/>
        <dsp:cNvSpPr/>
      </dsp:nvSpPr>
      <dsp:spPr>
        <a:xfrm>
          <a:off x="4266418" y="2784000"/>
          <a:ext cx="3628124" cy="54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sz="2600" kern="1200">
              <a:latin typeface="Calibri"/>
              <a:cs typeface="Calibri"/>
            </a:rPr>
            <a:t>Volunteer Involvement:</a:t>
          </a:r>
          <a:endParaRPr lang="en-US" sz="2600" kern="1200">
            <a:latin typeface="Calibri"/>
            <a:ea typeface="Calibri"/>
            <a:cs typeface="Calibri"/>
          </a:endParaRPr>
        </a:p>
      </dsp:txBody>
      <dsp:txXfrm>
        <a:off x="4266418" y="2784000"/>
        <a:ext cx="3628124" cy="544218"/>
      </dsp:txXfrm>
    </dsp:sp>
    <dsp:sp modelId="{0FB96492-9984-4CFC-A752-370BD26DC835}">
      <dsp:nvSpPr>
        <dsp:cNvPr id="0" name=""/>
        <dsp:cNvSpPr/>
      </dsp:nvSpPr>
      <dsp:spPr>
        <a:xfrm>
          <a:off x="4266418" y="3391688"/>
          <a:ext cx="3628124" cy="1159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kern="1200">
              <a:latin typeface="Calibri"/>
              <a:ea typeface="Calibri"/>
              <a:cs typeface="Calibri"/>
            </a:rPr>
            <a:t>Help to clean </a:t>
          </a:r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0" kern="1200">
              <a:latin typeface="Calibri"/>
              <a:cs typeface="Calibri"/>
            </a:rPr>
            <a:t>Protect environment</a:t>
          </a:r>
        </a:p>
      </dsp:txBody>
      <dsp:txXfrm>
        <a:off x="4266418" y="3391688"/>
        <a:ext cx="3628124" cy="1159439"/>
      </dsp:txXfrm>
    </dsp:sp>
    <dsp:sp modelId="{C451AC9E-56F8-43DA-B152-55001EEBFD73}">
      <dsp:nvSpPr>
        <dsp:cNvPr id="0" name=""/>
        <dsp:cNvSpPr/>
      </dsp:nvSpPr>
      <dsp:spPr>
        <a:xfrm>
          <a:off x="8529464" y="1377699"/>
          <a:ext cx="1269843" cy="12698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9C0E5F-6CB1-473E-9B8A-E86A7ECD1F3A}">
      <dsp:nvSpPr>
        <dsp:cNvPr id="0" name=""/>
        <dsp:cNvSpPr/>
      </dsp:nvSpPr>
      <dsp:spPr>
        <a:xfrm>
          <a:off x="8529464" y="2784000"/>
          <a:ext cx="3628124" cy="5442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1557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zh-CN" sz="2600" kern="1200">
              <a:latin typeface="Calibri"/>
              <a:cs typeface="Calibri"/>
            </a:rPr>
            <a:t>Public Awareness:</a:t>
          </a:r>
          <a:endParaRPr lang="en-US" sz="2600" kern="1200">
            <a:latin typeface="Calibri"/>
            <a:ea typeface="Calibri"/>
            <a:cs typeface="Calibri"/>
          </a:endParaRPr>
        </a:p>
      </dsp:txBody>
      <dsp:txXfrm>
        <a:off x="8529464" y="2784000"/>
        <a:ext cx="3628124" cy="544218"/>
      </dsp:txXfrm>
    </dsp:sp>
    <dsp:sp modelId="{66F05233-A8EA-4444-896C-107F24DEF1DF}">
      <dsp:nvSpPr>
        <dsp:cNvPr id="0" name=""/>
        <dsp:cNvSpPr/>
      </dsp:nvSpPr>
      <dsp:spPr>
        <a:xfrm>
          <a:off x="8529464" y="3391688"/>
          <a:ext cx="3628124" cy="11594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>
              <a:latin typeface="Calibri"/>
              <a:cs typeface="Calibri"/>
            </a:rPr>
            <a:t>Promote civic responsibility through schools, communities, and media </a:t>
          </a:r>
          <a:endParaRPr lang="en-US" sz="1700" kern="1200">
            <a:latin typeface="Calibri"/>
            <a:ea typeface="Calibri"/>
            <a:cs typeface="Calibri"/>
          </a:endParaRPr>
        </a:p>
      </dsp:txBody>
      <dsp:txXfrm>
        <a:off x="8529464" y="3391688"/>
        <a:ext cx="3628124" cy="115943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2A76F12D-2985-47C3-A07C-9F03DD159D5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4F83A19-1DC2-46DB-B3A1-ECF7C417E9E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83CE05D-555D-4DE9-BF3A-4110651C2345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2025/4/2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A3D6289-F1C3-4041-A186-E428808BD1C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E17ECA2-D3CC-4290-9914-977FED6D365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0D98A85-43CB-4CDC-8FF1-647F52B29F1B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109136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6E06B7D5-4FA2-4E6F-8826-B888ABC2120A}" type="datetime1">
              <a:rPr lang="zh-CN" altLang="en-US" noProof="0" smtClean="0"/>
              <a:t>2025/4/2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/>
              <a:t>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3B4569-3B6E-468D-B981-DA515F47BCE4}" type="slidenum">
              <a:rPr lang="en-US" altLang="zh-CN" noProof="0" smtClean="0"/>
              <a:pPr/>
              <a:t>‹#›</a:t>
            </a:fld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820887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 baseline="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CF3B4569-3B6E-468D-B981-DA515F47BCE4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06569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0EBC55-5864-427B-84CF-6441AA82BD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66745" y="1205037"/>
            <a:ext cx="7744993" cy="2541336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2BDB-18E0-4991-A6F2-7AD542015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66745" y="3949332"/>
            <a:ext cx="7744993" cy="2006735"/>
          </a:xfrm>
        </p:spPr>
        <p:txBody>
          <a:bodyPr>
            <a:normAutofit/>
          </a:bodyPr>
          <a:lstStyle>
            <a:lvl1pPr marL="0" indent="0" algn="l">
              <a:buNone/>
              <a:defRPr sz="20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F0ABC6-907E-47DE-8E40-61F2DD1B4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8AB158-6097-43A1-90B6-406F93670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E077-FF20-4DD9-92B5-EE1C4D615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348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071ABCB-C306-49F0-8D5D-0B890583C1CE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24A67F94-2250-4B3A-8424-1BC0A0BCB3FF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FB942D8-95BE-4CFD-BFCC-26209EC192CE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DF6499A-D398-4CBC-AA22-4277539430FC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91493C-6480-4A3F-8836-1727CBA3C849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46BFEE-D3D9-4B18-BA88-49F7C7D266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48186" y="959587"/>
            <a:ext cx="9076329" cy="10642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EA5BD3-1A63-4F94-ADFA-5CA2A414DE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148186" y="2248257"/>
            <a:ext cx="9076329" cy="365015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21888E-6FA1-446E-A77C-7D26923F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3313F-58CA-4397-A3B4-71B068D1E2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CC6AB3-89E2-4B6A-A5F3-3FB781C1A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3655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7BC2869-B8E0-44C7-801E-BA0C2C1B5E82}"/>
              </a:ext>
            </a:extLst>
          </p:cNvPr>
          <p:cNvGrpSpPr/>
          <p:nvPr/>
        </p:nvGrpSpPr>
        <p:grpSpPr>
          <a:xfrm rot="10800000">
            <a:off x="0" y="1827078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A7CEB8F-94FA-4A87-AA80-066173AA5C5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74F9817E-A26F-4D7B-82A1-FA647EE4C86F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0E734839-B51C-4112-A4D8-DDFCB7F84A6F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51DFF651-C17F-4B2C-A962-32FA4958BCFA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DE9B263D-CDF8-431B-A5D1-9687649138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31030" y="866253"/>
            <a:ext cx="2222769" cy="531071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B6B9BE-E660-4F3A-ABA1-86667DC133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866253"/>
            <a:ext cx="8164286" cy="531071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082700-F509-4302-AE0E-6CC56401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03BD63-5B0C-4FB3-8434-8EA1A84F2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F3E9EB-019B-4F03-8147-D6CBA6B1E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410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31C13-CF9D-4E82-A5B4-91008DCD2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C06FD2-89E8-4415-ADF7-22F4A4C259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0CBBFF-8889-497F-B4CA-A031E8DD3B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78DAF-985B-4BB4-ADA9-02EA979F1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A10DBC-42B5-46AB-B36A-B39128E69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14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1B6E7-01C8-4375-B7C7-596CD119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883229"/>
            <a:ext cx="8214179" cy="3303133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441675-8F3E-47CC-9573-D853C506D5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5295900"/>
            <a:ext cx="8214179" cy="7937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19F49-690E-49EC-BD41-75A18C9E3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BC9E70-1401-468E-97DE-4255CA222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BE14C-9127-4582-A006-2AEA93AF7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3082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234DF9-FA60-4E7B-BDE8-C0F9AFE6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F1133-890E-4E96-AEDD-0F921E26F51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66745" y="2250798"/>
            <a:ext cx="4445899" cy="3752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763B4-4987-4303-9640-54B67DD75E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7174" y="2250798"/>
            <a:ext cx="4445899" cy="37526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4AAD8-D444-410E-98EC-47076908FA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2F01E-6867-4604-8B58-F65BCC820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43D87-0EC8-43C7-9D1B-46DB5212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63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605AE-70FD-4CEE-BDFB-D5C0A3D359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5" y="960120"/>
            <a:ext cx="9196928" cy="106070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91E2-4532-4D16-827E-4DB0688F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7153" y="2062842"/>
            <a:ext cx="4445899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2B53BE-9EDA-4D07-A042-0D101FAB9A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6745" y="2882837"/>
            <a:ext cx="4446642" cy="3343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DFDFC1-7510-4F8E-A831-ABA33D977AC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25280" y="2062842"/>
            <a:ext cx="4467794" cy="78189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2A42F0-9A48-4946-8BA8-394CBF01A0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24868" y="2882837"/>
            <a:ext cx="4468541" cy="33437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0FC563-D319-494F-AA63-0BDF1D25E5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D42F4FE-433A-42F6-8A73-AD843352B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575352-FC7F-4BA8-940F-2F920C280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098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B3FB5-4B13-4412-9F42-62450D6AA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87ECA-0E5D-4DD2-B664-DF351875F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E2406B-A925-466A-AF79-D0A4E0EA41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61B050-D381-4E1A-88DD-361F0EE9D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408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8BF592-6A15-4999-ACFA-A535A113B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819EFC1-AD45-4610-8FC6-2058F55E47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3DF506-CFF9-4BD2-8D76-337792779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11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7674-EAFF-4CAE-A685-8AEA617D0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94014"/>
            <a:ext cx="3932237" cy="143691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3A185-E15D-46FD-A4FB-709A8B5D0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94014"/>
            <a:ext cx="6172200" cy="4767036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4086F7-5F48-40D6-B4E3-1347EA21B0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2"/>
            <a:ext cx="3932237" cy="32509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F4FC41-0A32-438D-9A47-F932AB492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F0F85D-CB6B-48E8-B56F-81472CE94F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6E120E-E239-4B93-AC67-210D23BD2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243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61F02C-5A08-45D4-AFE1-8EF0E6DECE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1065120"/>
            <a:ext cx="3932237" cy="146580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22EF863-20E6-4CF9-A179-0A2A52E5F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ECFB1A-5B7E-45DA-9713-0CD8E3121F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618014"/>
            <a:ext cx="3932237" cy="325097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EFD67F-901E-4423-A48F-41F00ECA5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008460-8B2F-4AAA-A4E2-10730069204C}" type="datetimeFigureOut">
              <a:rPr lang="en-US" smtClean="0"/>
              <a:t>4/2/2025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B04982-0749-4F34-A4DB-DDC12BD4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B38447-AEAF-40D9-B3D3-94404C144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46259B-8396-46CD-AD42-FDEDA89DA2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9631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06359A-F1E3-49EE-BBC2-40888C4A3628}"/>
              </a:ext>
            </a:extLst>
          </p:cNvPr>
          <p:cNvGrpSpPr/>
          <p:nvPr/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</a:extLst>
            </p:cNvPr>
            <p:cNvSpPr/>
            <p:nvPr/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</a:extLst>
            </p:cNvPr>
            <p:cNvSpPr/>
            <p:nvPr/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</a:extLst>
            </p:cNvPr>
            <p:cNvSpPr/>
            <p:nvPr/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</a:extLst>
            </p:cNvPr>
            <p:cNvSpPr/>
            <p:nvPr/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E11B74D-DF90-4993-88AE-4D05C91F2A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6744" y="959587"/>
            <a:ext cx="9076329" cy="1064277"/>
          </a:xfrm>
          <a:prstGeom prst="rect">
            <a:avLst/>
          </a:prstGeom>
        </p:spPr>
        <p:txBody>
          <a:bodyPr lIns="109728" tIns="109728" rIns="109728" bIns="91440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B3DE9-A495-4E75-819D-E0B2E55050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6744" y="2248257"/>
            <a:ext cx="9076329" cy="3650155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2430AC-DB07-423B-A52A-0065639AFE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66975" y="6356350"/>
            <a:ext cx="2960914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11008460-8B2F-4AAA-A4E2-10730069204C}" type="datetimeFigureOut">
              <a:rPr lang="en-US" smtClean="0"/>
              <a:pPr/>
              <a:t>4/2/2025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5FAFC9-FA18-4C55-8C92-B17603CAE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66745" y="501128"/>
            <a:ext cx="3311342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l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5A493-61FB-4764-90B6-8CC218A781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239498" y="6356350"/>
            <a:ext cx="515479" cy="365125"/>
          </a:xfrm>
          <a:prstGeom prst="rect">
            <a:avLst/>
          </a:prstGeom>
        </p:spPr>
        <p:txBody>
          <a:bodyPr lIns="109728" tIns="109728" rIns="109728" bIns="91440" anchor="ctr"/>
          <a:lstStyle>
            <a:lvl1pPr algn="r">
              <a:defRPr sz="1000" i="0">
                <a:solidFill>
                  <a:schemeClr val="tx2">
                    <a:alpha val="85000"/>
                  </a:schemeClr>
                </a:solidFill>
              </a:defRPr>
            </a:lvl1pPr>
          </a:lstStyle>
          <a:p>
            <a:fld id="{0946259B-8396-46CD-AD42-FDEDA89DA27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12725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0" r:id="rId6"/>
    <p:sldLayoutId id="2147483816" r:id="rId7"/>
    <p:sldLayoutId id="2147483817" r:id="rId8"/>
    <p:sldLayoutId id="2147483818" r:id="rId9"/>
    <p:sldLayoutId id="2147483819" r:id="rId10"/>
    <p:sldLayoutId id="2147483821" r:id="rId11"/>
  </p:sldLayoutIdLst>
  <p:txStyles>
    <p:titleStyle>
      <a:lvl1pPr algn="l" defTabSz="914400" rtl="0" eaLnBrk="1" latinLnBrk="0" hangingPunct="1">
        <a:lnSpc>
          <a:spcPct val="113000"/>
        </a:lnSpc>
        <a:spcBef>
          <a:spcPct val="0"/>
        </a:spcBef>
        <a:buNone/>
        <a:defRPr sz="4000" kern="1200" spc="15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8000"/>
        </a:lnSpc>
        <a:spcBef>
          <a:spcPts val="1000"/>
        </a:spcBef>
        <a:buSzPct val="150000"/>
        <a:buFont typeface="Goudy Old Style" panose="02020502050305020303" pitchFamily="18" charset="0"/>
        <a:buChar char="∙"/>
        <a:defRPr sz="2000" kern="1200" spc="90">
          <a:solidFill>
            <a:schemeClr val="tx2"/>
          </a:solidFill>
          <a:latin typeface="+mn-lt"/>
          <a:ea typeface="+mn-ea"/>
          <a:cs typeface="+mn-cs"/>
        </a:defRPr>
      </a:lvl1pPr>
      <a:lvl2pPr marL="274320" indent="0" algn="l" defTabSz="914400" rtl="0" eaLnBrk="1" latinLnBrk="0" hangingPunct="1">
        <a:lnSpc>
          <a:spcPct val="118000"/>
        </a:lnSpc>
        <a:spcBef>
          <a:spcPts val="500"/>
        </a:spcBef>
        <a:buFontTx/>
        <a:buNone/>
        <a:defRPr sz="1800" kern="1200" spc="90">
          <a:solidFill>
            <a:schemeClr val="tx2"/>
          </a:solidFill>
          <a:latin typeface="+mn-lt"/>
          <a:ea typeface="+mn-ea"/>
          <a:cs typeface="+mn-cs"/>
        </a:defRPr>
      </a:lvl2pPr>
      <a:lvl3pPr marL="548640" indent="-228600" algn="l" defTabSz="914400" rtl="0" eaLnBrk="1" latinLnBrk="0" hangingPunct="1">
        <a:lnSpc>
          <a:spcPct val="118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600" kern="1200" spc="90">
          <a:solidFill>
            <a:schemeClr val="tx2"/>
          </a:solidFill>
          <a:latin typeface="+mn-lt"/>
          <a:ea typeface="+mn-ea"/>
          <a:cs typeface="+mn-cs"/>
        </a:defRPr>
      </a:lvl3pPr>
      <a:lvl4pPr marL="594360" indent="0" algn="l" defTabSz="914400" rtl="0" eaLnBrk="1" latinLnBrk="0" hangingPunct="1">
        <a:lnSpc>
          <a:spcPct val="118000"/>
        </a:lnSpc>
        <a:spcBef>
          <a:spcPts val="500"/>
        </a:spcBef>
        <a:buFontTx/>
        <a:buNone/>
        <a:defRPr sz="1400" kern="1200" spc="90">
          <a:solidFill>
            <a:schemeClr val="tx2"/>
          </a:solidFill>
          <a:latin typeface="+mn-lt"/>
          <a:ea typeface="+mn-ea"/>
          <a:cs typeface="+mn-cs"/>
        </a:defRPr>
      </a:lvl4pPr>
      <a:lvl5pPr marL="822960" indent="-228600" algn="l" defTabSz="914400" rtl="0" eaLnBrk="1" latinLnBrk="0" hangingPunct="1">
        <a:lnSpc>
          <a:spcPct val="118000"/>
        </a:lnSpc>
        <a:spcBef>
          <a:spcPts val="500"/>
        </a:spcBef>
        <a:buSzPct val="150000"/>
        <a:buFont typeface="Goudy Old Style" panose="02020502050305020303" pitchFamily="18" charset="0"/>
        <a:buChar char="∙"/>
        <a:defRPr sz="1400" kern="1200" spc="9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bbc.com/news/articles/cd7e38py4geo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4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33">
            <a:extLst>
              <a:ext uri="{FF2B5EF4-FFF2-40B4-BE49-F238E27FC236}">
                <a16:creationId xmlns:a16="http://schemas.microsoft.com/office/drawing/2014/main" id="{4958DF84-F5C6-794F-8945-485D6C107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D90EC3-F35E-AAB5-B405-093CD338E7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6301" b="27450"/>
          <a:stretch/>
        </p:blipFill>
        <p:spPr>
          <a:xfrm>
            <a:off x="20" y="10"/>
            <a:ext cx="12191979" cy="6857989"/>
          </a:xfrm>
          <a:prstGeom prst="rect">
            <a:avLst/>
          </a:prstGeom>
        </p:spPr>
      </p:pic>
      <p:sp useBgFill="1">
        <p:nvSpPr>
          <p:cNvPr id="45" name="Freeform: Shape 35">
            <a:extLst>
              <a:ext uri="{FF2B5EF4-FFF2-40B4-BE49-F238E27FC236}">
                <a16:creationId xmlns:a16="http://schemas.microsoft.com/office/drawing/2014/main" id="{4AF0997A-7C0F-4AD2-BA90-5FE341A177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5" y="805231"/>
            <a:ext cx="3876811" cy="5245563"/>
          </a:xfrm>
          <a:custGeom>
            <a:avLst/>
            <a:gdLst>
              <a:gd name="connsiteX0" fmla="*/ 1941583 w 3876811"/>
              <a:gd name="connsiteY0" fmla="*/ 0 h 5245563"/>
              <a:gd name="connsiteX1" fmla="*/ 2111641 w 3876811"/>
              <a:gd name="connsiteY1" fmla="*/ 149097 h 5245563"/>
              <a:gd name="connsiteX2" fmla="*/ 3370493 w 3876811"/>
              <a:gd name="connsiteY2" fmla="*/ 774451 h 5245563"/>
              <a:gd name="connsiteX3" fmla="*/ 3876811 w 3876811"/>
              <a:gd name="connsiteY3" fmla="*/ 1854684 h 5245563"/>
              <a:gd name="connsiteX4" fmla="*/ 3876811 w 3876811"/>
              <a:gd name="connsiteY4" fmla="*/ 2019920 h 5245563"/>
              <a:gd name="connsiteX5" fmla="*/ 3876811 w 3876811"/>
              <a:gd name="connsiteY5" fmla="*/ 2491569 h 5245563"/>
              <a:gd name="connsiteX6" fmla="*/ 3876811 w 3876811"/>
              <a:gd name="connsiteY6" fmla="*/ 2753995 h 5245563"/>
              <a:gd name="connsiteX7" fmla="*/ 3876811 w 3876811"/>
              <a:gd name="connsiteY7" fmla="*/ 3115353 h 5245563"/>
              <a:gd name="connsiteX8" fmla="*/ 3876811 w 3876811"/>
              <a:gd name="connsiteY8" fmla="*/ 3390879 h 5245563"/>
              <a:gd name="connsiteX9" fmla="*/ 3370493 w 3876811"/>
              <a:gd name="connsiteY9" fmla="*/ 4471114 h 5245563"/>
              <a:gd name="connsiteX10" fmla="*/ 2111639 w 3876811"/>
              <a:gd name="connsiteY10" fmla="*/ 5096465 h 5245563"/>
              <a:gd name="connsiteX11" fmla="*/ 1935228 w 3876811"/>
              <a:gd name="connsiteY11" fmla="*/ 5245563 h 5245563"/>
              <a:gd name="connsiteX12" fmla="*/ 1765171 w 3876811"/>
              <a:gd name="connsiteY12" fmla="*/ 5096465 h 5245563"/>
              <a:gd name="connsiteX13" fmla="*/ 506317 w 3876811"/>
              <a:gd name="connsiteY13" fmla="*/ 4471114 h 5245563"/>
              <a:gd name="connsiteX14" fmla="*/ 0 w 3876811"/>
              <a:gd name="connsiteY14" fmla="*/ 3390879 h 5245563"/>
              <a:gd name="connsiteX15" fmla="*/ 0 w 3876811"/>
              <a:gd name="connsiteY15" fmla="*/ 3115353 h 5245563"/>
              <a:gd name="connsiteX16" fmla="*/ 0 w 3876811"/>
              <a:gd name="connsiteY16" fmla="*/ 2753995 h 5245563"/>
              <a:gd name="connsiteX17" fmla="*/ 0 w 3876811"/>
              <a:gd name="connsiteY17" fmla="*/ 2491569 h 5245563"/>
              <a:gd name="connsiteX18" fmla="*/ 0 w 3876811"/>
              <a:gd name="connsiteY18" fmla="*/ 2019920 h 5245563"/>
              <a:gd name="connsiteX19" fmla="*/ 0 w 3876811"/>
              <a:gd name="connsiteY19" fmla="*/ 1854684 h 5245563"/>
              <a:gd name="connsiteX20" fmla="*/ 506318 w 3876811"/>
              <a:gd name="connsiteY20" fmla="*/ 774451 h 5245563"/>
              <a:gd name="connsiteX21" fmla="*/ 1765173 w 3876811"/>
              <a:gd name="connsiteY21" fmla="*/ 149097 h 5245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752FD7-76EF-4EBF-8807-5A08A9C8EA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73390" y="1826096"/>
            <a:ext cx="3149221" cy="2142699"/>
          </a:xfrm>
        </p:spPr>
        <p:txBody>
          <a:bodyPr rtlCol="0" anchor="b">
            <a:normAutofit/>
          </a:bodyPr>
          <a:lstStyle/>
          <a:p>
            <a:pPr algn="ctr">
              <a:lnSpc>
                <a:spcPct val="103000"/>
              </a:lnSpc>
            </a:pPr>
            <a:r>
              <a:rPr lang="en-US" altLang="zh-CN" sz="4000">
                <a:ea typeface="+mj-lt"/>
                <a:cs typeface="+mj-lt"/>
              </a:rPr>
              <a:t>W</a:t>
            </a:r>
            <a:r>
              <a:rPr lang="zh-CN" sz="4000">
                <a:ea typeface="+mj-lt"/>
                <a:cs typeface="+mj-lt"/>
              </a:rPr>
              <a:t>hale mass stranding</a:t>
            </a:r>
            <a:endParaRPr lang="zh-CN" sz="4000">
              <a:ea typeface="Microsoft YaHei"/>
            </a:endParaRPr>
          </a:p>
          <a:p>
            <a:pPr algn="ctr">
              <a:lnSpc>
                <a:spcPct val="103000"/>
              </a:lnSpc>
            </a:pPr>
            <a:endParaRPr lang="zh-CN" altLang="en-US" sz="40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C8D8C1-1062-49B2-BB56-D9F8E5DA6E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94514" y="4196605"/>
            <a:ext cx="2906973" cy="948601"/>
          </a:xfrm>
        </p:spPr>
        <p:txBody>
          <a:bodyPr lIns="109728" tIns="109728" rIns="109728" bIns="91440" rtlCol="0" anchor="t">
            <a:normAutofit/>
          </a:bodyPr>
          <a:lstStyle/>
          <a:p>
            <a:pPr algn="ctr">
              <a:lnSpc>
                <a:spcPct val="108000"/>
              </a:lnSpc>
            </a:pPr>
            <a:r>
              <a:rPr lang="zh-CN" altLang="en-US" sz="1000">
                <a:latin typeface="Microsoft YaHei UI"/>
                <a:ea typeface="Microsoft YaHei UI"/>
              </a:rPr>
              <a:t>Amanda li</a:t>
            </a:r>
          </a:p>
          <a:p>
            <a:pPr algn="ctr">
              <a:lnSpc>
                <a:spcPct val="108000"/>
              </a:lnSpc>
            </a:pPr>
            <a:r>
              <a:rPr lang="zh-CN" altLang="en-US" sz="1000">
                <a:latin typeface="Microsoft YaHei UI"/>
                <a:ea typeface="Microsoft YaHei UI"/>
              </a:rPr>
              <a:t>Ets1</a:t>
            </a:r>
            <a:endParaRPr lang="zh-CN" altLang="en-US" sz="10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algn="ctr">
              <a:lnSpc>
                <a:spcPct val="108000"/>
              </a:lnSpc>
            </a:pPr>
            <a:r>
              <a:rPr lang="zh-CN" altLang="en-US" sz="1000">
                <a:latin typeface="Microsoft YaHei UI"/>
                <a:ea typeface="Microsoft YaHei UI"/>
              </a:rPr>
              <a:t>8896264</a:t>
            </a:r>
            <a:endParaRPr lang="zh-CN" altLang="en-US" sz="100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6" name="Freeform: Shape 37">
            <a:extLst>
              <a:ext uri="{FF2B5EF4-FFF2-40B4-BE49-F238E27FC236}">
                <a16:creationId xmlns:a16="http://schemas.microsoft.com/office/drawing/2014/main" id="{72E67446-732B-4F72-8560-6FABB6CB25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868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8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10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Freeform: Shape 12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14">
            <a:extLst>
              <a:ext uri="{FF2B5EF4-FFF2-40B4-BE49-F238E27FC236}">
                <a16:creationId xmlns:a16="http://schemas.microsoft.com/office/drawing/2014/main" id="{ECD84B89-83B1-AA44-B9BE-C68A3A346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: Shape 16">
            <a:extLst>
              <a:ext uri="{FF2B5EF4-FFF2-40B4-BE49-F238E27FC236}">
                <a16:creationId xmlns:a16="http://schemas.microsoft.com/office/drawing/2014/main" id="{DF3B9D9F-2555-4B2E-AD17-056B66596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9594" y="812056"/>
            <a:ext cx="3876811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chemeClr val="bg2">
              <a:lumMod val="75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23D0353-9BE5-73E8-33B4-C573C54FE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3389" y="1826096"/>
            <a:ext cx="3149221" cy="255585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4800" dirty="0">
                <a:ea typeface="Microsoft YaHei"/>
              </a:rPr>
              <a:t>Question</a:t>
            </a:r>
          </a:p>
        </p:txBody>
      </p:sp>
      <p:sp>
        <p:nvSpPr>
          <p:cNvPr id="26" name="Freeform: Shape 10">
            <a:extLst>
              <a:ext uri="{FF2B5EF4-FFF2-40B4-BE49-F238E27FC236}">
                <a16:creationId xmlns:a16="http://schemas.microsoft.com/office/drawing/2014/main" id="{98F816C8-664D-4D46-87AC-DD70540067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05180"/>
            <a:ext cx="4014345" cy="5316049"/>
          </a:xfrm>
          <a:custGeom>
            <a:avLst/>
            <a:gdLst>
              <a:gd name="connsiteX0" fmla="*/ 2010463 w 4014345"/>
              <a:gd name="connsiteY0" fmla="*/ 0 h 5302828"/>
              <a:gd name="connsiteX1" fmla="*/ 2186554 w 4014345"/>
              <a:gd name="connsiteY1" fmla="*/ 153908 h 5302828"/>
              <a:gd name="connsiteX2" fmla="*/ 3490066 w 4014345"/>
              <a:gd name="connsiteY2" fmla="*/ 799434 h 5302828"/>
              <a:gd name="connsiteX3" fmla="*/ 4014345 w 4014345"/>
              <a:gd name="connsiteY3" fmla="*/ 1914517 h 5302828"/>
              <a:gd name="connsiteX4" fmla="*/ 4014344 w 4014345"/>
              <a:gd name="connsiteY4" fmla="*/ 2588099 h 5302828"/>
              <a:gd name="connsiteX5" fmla="*/ 4009930 w 4014345"/>
              <a:gd name="connsiteY5" fmla="*/ 5302828 h 5302828"/>
              <a:gd name="connsiteX6" fmla="*/ 4415 w 4014345"/>
              <a:gd name="connsiteY6" fmla="*/ 5302828 h 5302828"/>
              <a:gd name="connsiteX7" fmla="*/ 0 w 4014345"/>
              <a:gd name="connsiteY7" fmla="*/ 2588099 h 5302828"/>
              <a:gd name="connsiteX8" fmla="*/ 1 w 4014345"/>
              <a:gd name="connsiteY8" fmla="*/ 1914517 h 5302828"/>
              <a:gd name="connsiteX9" fmla="*/ 524282 w 4014345"/>
              <a:gd name="connsiteY9" fmla="*/ 799434 h 5302828"/>
              <a:gd name="connsiteX10" fmla="*/ 1827794 w 4014345"/>
              <a:gd name="connsiteY10" fmla="*/ 153908 h 530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14345" h="5302828">
                <a:moveTo>
                  <a:pt x="2010463" y="0"/>
                </a:moveTo>
                <a:lnTo>
                  <a:pt x="2186554" y="153908"/>
                </a:lnTo>
                <a:cubicBezTo>
                  <a:pt x="2623188" y="490280"/>
                  <a:pt x="3115215" y="582934"/>
                  <a:pt x="3490066" y="799434"/>
                </a:cubicBezTo>
                <a:cubicBezTo>
                  <a:pt x="3850510" y="1050687"/>
                  <a:pt x="4014345" y="1338834"/>
                  <a:pt x="4014345" y="1914517"/>
                </a:cubicBezTo>
                <a:cubicBezTo>
                  <a:pt x="4014345" y="2139044"/>
                  <a:pt x="4014344" y="2363572"/>
                  <a:pt x="4014344" y="2588099"/>
                </a:cubicBezTo>
                <a:lnTo>
                  <a:pt x="4009930" y="5302828"/>
                </a:lnTo>
                <a:lnTo>
                  <a:pt x="4415" y="5302828"/>
                </a:lnTo>
                <a:lnTo>
                  <a:pt x="0" y="2588099"/>
                </a:lnTo>
                <a:cubicBezTo>
                  <a:pt x="0" y="2363572"/>
                  <a:pt x="1" y="2139044"/>
                  <a:pt x="1" y="1914517"/>
                </a:cubicBezTo>
                <a:cubicBezTo>
                  <a:pt x="1" y="1338834"/>
                  <a:pt x="163838" y="1050687"/>
                  <a:pt x="524282" y="799434"/>
                </a:cubicBezTo>
                <a:cubicBezTo>
                  <a:pt x="899134" y="582934"/>
                  <a:pt x="1391162" y="490280"/>
                  <a:pt x="1827794" y="153908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内容占位符 3" descr="澳洲海灘160頭領航鯨擱淺，29頭已死亡其餘重返大海- 窩窩｜專注為動物發聲的獨立媒體">
            <a:extLst>
              <a:ext uri="{FF2B5EF4-FFF2-40B4-BE49-F238E27FC236}">
                <a16:creationId xmlns:a16="http://schemas.microsoft.com/office/drawing/2014/main" id="{FC82805E-9E25-54DB-9069-9F8B9D874E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75003" y="1570966"/>
            <a:ext cx="5571565" cy="370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879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687937-804D-A77E-5D40-864194776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400">
                <a:ea typeface="Microsoft YaHei"/>
              </a:rPr>
              <a:t>The generative Al tool was accessed on 30 March 2025 to assist with this assessment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094179-426F-1210-09F3-A024676C7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6744" y="2709853"/>
            <a:ext cx="9083655" cy="3188559"/>
          </a:xfrm>
        </p:spPr>
        <p:txBody>
          <a:bodyPr lIns="109728" tIns="109728" rIns="109728" bIns="91440" anchor="t"/>
          <a:lstStyle/>
          <a:p>
            <a:r>
              <a:rPr lang="zh-CN" altLang="en-US" sz="2400">
                <a:ea typeface="Microsoft YaHei"/>
              </a:rPr>
              <a:t>The prompt, "Please help me to generate a picture of whale mass stranding', was used to develop graphics.</a:t>
            </a:r>
          </a:p>
        </p:txBody>
      </p:sp>
    </p:spTree>
    <p:extLst>
      <p:ext uri="{BB962C8B-B14F-4D97-AF65-F5344CB8AC3E}">
        <p14:creationId xmlns:p14="http://schemas.microsoft.com/office/powerpoint/2010/main" val="17494624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B49DDE3-D095-6B49-8468-C97AFBEC57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29C7DB9-776D-39A7-3862-9C5D92AED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2224" y="960030"/>
            <a:ext cx="6831188" cy="1507398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4800" b="1" kern="1200" dirty="0">
                <a:latin typeface="+mj-lt"/>
                <a:ea typeface="+mj-ea"/>
                <a:cs typeface="+mj-cs"/>
              </a:rPr>
              <a:t>Background and Key Concepts</a:t>
            </a:r>
            <a:endParaRPr lang="en-US" altLang="zh-CN" sz="4800" b="1" kern="1200">
              <a:latin typeface="+mj-lt"/>
              <a:ea typeface="Microsoft YaHei"/>
            </a:endParaRPr>
          </a:p>
          <a:p>
            <a:pPr>
              <a:lnSpc>
                <a:spcPct val="100000"/>
              </a:lnSpc>
            </a:pPr>
            <a:endParaRPr lang="en-US" altLang="zh-CN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内容占位符 3" descr="大规模搁浅于澳洲海滩上百头伪虎鲸恐危在旦夕| 八度空间8TV">
            <a:extLst>
              <a:ext uri="{FF2B5EF4-FFF2-40B4-BE49-F238E27FC236}">
                <a16:creationId xmlns:a16="http://schemas.microsoft.com/office/drawing/2014/main" id="{D67E23F6-E50B-F523-C6E4-43444A6E8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l="13427" r="17619"/>
          <a:stretch/>
        </p:blipFill>
        <p:spPr>
          <a:xfrm>
            <a:off x="1109595" y="805232"/>
            <a:ext cx="3876811" cy="5245563"/>
          </a:xfrm>
          <a:custGeom>
            <a:avLst/>
            <a:gdLst/>
            <a:ahLst/>
            <a:cxnLst/>
            <a:rect l="l" t="t" r="r" b="b"/>
            <a:pathLst>
              <a:path w="3876811" h="5245563">
                <a:moveTo>
                  <a:pt x="1941583" y="0"/>
                </a:moveTo>
                <a:lnTo>
                  <a:pt x="2111641" y="149097"/>
                </a:lnTo>
                <a:cubicBezTo>
                  <a:pt x="2533315" y="474958"/>
                  <a:pt x="3008487" y="564716"/>
                  <a:pt x="3370493" y="774451"/>
                </a:cubicBezTo>
                <a:cubicBezTo>
                  <a:pt x="3718590" y="1017851"/>
                  <a:pt x="3876811" y="1296993"/>
                  <a:pt x="3876811" y="1854684"/>
                </a:cubicBezTo>
                <a:lnTo>
                  <a:pt x="3876811" y="2019920"/>
                </a:lnTo>
                <a:lnTo>
                  <a:pt x="3876811" y="2491569"/>
                </a:lnTo>
                <a:lnTo>
                  <a:pt x="3876811" y="2753995"/>
                </a:lnTo>
                <a:lnTo>
                  <a:pt x="3876811" y="3115353"/>
                </a:lnTo>
                <a:lnTo>
                  <a:pt x="3876811" y="3390879"/>
                </a:lnTo>
                <a:cubicBezTo>
                  <a:pt x="3876811" y="3948571"/>
                  <a:pt x="3718588" y="4227713"/>
                  <a:pt x="3370493" y="4471114"/>
                </a:cubicBezTo>
                <a:cubicBezTo>
                  <a:pt x="3008484" y="4680847"/>
                  <a:pt x="2533312" y="4770605"/>
                  <a:pt x="2111639" y="5096465"/>
                </a:cubicBezTo>
                <a:lnTo>
                  <a:pt x="1935228" y="5245563"/>
                </a:lnTo>
                <a:lnTo>
                  <a:pt x="1765171" y="5096465"/>
                </a:lnTo>
                <a:cubicBezTo>
                  <a:pt x="1343496" y="4770605"/>
                  <a:pt x="868325" y="4680847"/>
                  <a:pt x="506317" y="4471114"/>
                </a:cubicBezTo>
                <a:cubicBezTo>
                  <a:pt x="158223" y="4227713"/>
                  <a:pt x="0" y="3948571"/>
                  <a:pt x="0" y="3390879"/>
                </a:cubicBezTo>
                <a:lnTo>
                  <a:pt x="0" y="3115353"/>
                </a:lnTo>
                <a:lnTo>
                  <a:pt x="0" y="2753995"/>
                </a:lnTo>
                <a:lnTo>
                  <a:pt x="0" y="2491569"/>
                </a:lnTo>
                <a:lnTo>
                  <a:pt x="0" y="2019920"/>
                </a:lnTo>
                <a:lnTo>
                  <a:pt x="0" y="1854684"/>
                </a:lnTo>
                <a:cubicBezTo>
                  <a:pt x="0" y="1296993"/>
                  <a:pt x="158224" y="1017851"/>
                  <a:pt x="506318" y="774451"/>
                </a:cubicBezTo>
                <a:cubicBezTo>
                  <a:pt x="868327" y="564716"/>
                  <a:pt x="1343498" y="474958"/>
                  <a:pt x="1765173" y="149097"/>
                </a:cubicBezTo>
                <a:close/>
              </a:path>
            </a:pathLst>
          </a:cu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3CA578B-5FA2-42B3-85A7-E78AFE06B4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0828" y="720724"/>
            <a:ext cx="4014345" cy="5414576"/>
          </a:xfrm>
          <a:custGeom>
            <a:avLst/>
            <a:gdLst>
              <a:gd name="connsiteX0" fmla="*/ 2144960 w 4282900"/>
              <a:gd name="connsiteY0" fmla="*/ 0 h 5795027"/>
              <a:gd name="connsiteX1" fmla="*/ 2332832 w 4282900"/>
              <a:gd name="connsiteY1" fmla="*/ 164715 h 5795027"/>
              <a:gd name="connsiteX2" fmla="*/ 3723546 w 4282900"/>
              <a:gd name="connsiteY2" fmla="*/ 855573 h 5795027"/>
              <a:gd name="connsiteX3" fmla="*/ 4282900 w 4282900"/>
              <a:gd name="connsiteY3" fmla="*/ 2048959 h 5795027"/>
              <a:gd name="connsiteX4" fmla="*/ 4282900 w 4282900"/>
              <a:gd name="connsiteY4" fmla="*/ 2231503 h 5795027"/>
              <a:gd name="connsiteX5" fmla="*/ 4282900 w 4282900"/>
              <a:gd name="connsiteY5" fmla="*/ 2752557 h 5795027"/>
              <a:gd name="connsiteX6" fmla="*/ 4282900 w 4282900"/>
              <a:gd name="connsiteY6" fmla="*/ 3042471 h 5795027"/>
              <a:gd name="connsiteX7" fmla="*/ 4282900 w 4282900"/>
              <a:gd name="connsiteY7" fmla="*/ 3441681 h 5795027"/>
              <a:gd name="connsiteX8" fmla="*/ 4282900 w 4282900"/>
              <a:gd name="connsiteY8" fmla="*/ 3746068 h 5795027"/>
              <a:gd name="connsiteX9" fmla="*/ 3723546 w 4282900"/>
              <a:gd name="connsiteY9" fmla="*/ 4939455 h 5795027"/>
              <a:gd name="connsiteX10" fmla="*/ 2332829 w 4282900"/>
              <a:gd name="connsiteY10" fmla="*/ 5630311 h 5795027"/>
              <a:gd name="connsiteX11" fmla="*/ 2137940 w 4282900"/>
              <a:gd name="connsiteY11" fmla="*/ 5795027 h 5795027"/>
              <a:gd name="connsiteX12" fmla="*/ 1950069 w 4282900"/>
              <a:gd name="connsiteY12" fmla="*/ 5630311 h 5795027"/>
              <a:gd name="connsiteX13" fmla="*/ 559353 w 4282900"/>
              <a:gd name="connsiteY13" fmla="*/ 4939455 h 5795027"/>
              <a:gd name="connsiteX14" fmla="*/ 0 w 4282900"/>
              <a:gd name="connsiteY14" fmla="*/ 3746068 h 5795027"/>
              <a:gd name="connsiteX15" fmla="*/ 0 w 4282900"/>
              <a:gd name="connsiteY15" fmla="*/ 3441681 h 5795027"/>
              <a:gd name="connsiteX16" fmla="*/ 0 w 4282900"/>
              <a:gd name="connsiteY16" fmla="*/ 3042471 h 5795027"/>
              <a:gd name="connsiteX17" fmla="*/ 0 w 4282900"/>
              <a:gd name="connsiteY17" fmla="*/ 2752557 h 5795027"/>
              <a:gd name="connsiteX18" fmla="*/ 0 w 4282900"/>
              <a:gd name="connsiteY18" fmla="*/ 2231503 h 5795027"/>
              <a:gd name="connsiteX19" fmla="*/ 0 w 4282900"/>
              <a:gd name="connsiteY19" fmla="*/ 2048959 h 5795027"/>
              <a:gd name="connsiteX20" fmla="*/ 559354 w 4282900"/>
              <a:gd name="connsiteY20" fmla="*/ 855573 h 5795027"/>
              <a:gd name="connsiteX21" fmla="*/ 1950071 w 4282900"/>
              <a:gd name="connsiteY21" fmla="*/ 164715 h 5795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4282900" h="5795027">
                <a:moveTo>
                  <a:pt x="2144960" y="0"/>
                </a:moveTo>
                <a:lnTo>
                  <a:pt x="2332832" y="164715"/>
                </a:lnTo>
                <a:cubicBezTo>
                  <a:pt x="2798675" y="524709"/>
                  <a:pt x="3323620" y="623869"/>
                  <a:pt x="3723546" y="855573"/>
                </a:cubicBezTo>
                <a:cubicBezTo>
                  <a:pt x="4108105" y="1124469"/>
                  <a:pt x="4282900" y="1432851"/>
                  <a:pt x="4282900" y="2048959"/>
                </a:cubicBezTo>
                <a:lnTo>
                  <a:pt x="4282900" y="2231503"/>
                </a:lnTo>
                <a:lnTo>
                  <a:pt x="4282900" y="2752557"/>
                </a:lnTo>
                <a:lnTo>
                  <a:pt x="4282900" y="3042471"/>
                </a:lnTo>
                <a:lnTo>
                  <a:pt x="4282900" y="3441681"/>
                </a:lnTo>
                <a:lnTo>
                  <a:pt x="4282900" y="3746068"/>
                </a:lnTo>
                <a:cubicBezTo>
                  <a:pt x="4282900" y="4362177"/>
                  <a:pt x="4108103" y="4670559"/>
                  <a:pt x="3723546" y="4939455"/>
                </a:cubicBezTo>
                <a:cubicBezTo>
                  <a:pt x="3323617" y="5171158"/>
                  <a:pt x="2798672" y="5270318"/>
                  <a:pt x="2332829" y="5630311"/>
                </a:cubicBezTo>
                <a:lnTo>
                  <a:pt x="2137940" y="5795027"/>
                </a:lnTo>
                <a:lnTo>
                  <a:pt x="1950069" y="5630311"/>
                </a:lnTo>
                <a:cubicBezTo>
                  <a:pt x="1484225" y="5270318"/>
                  <a:pt x="959280" y="5171158"/>
                  <a:pt x="559353" y="4939455"/>
                </a:cubicBezTo>
                <a:cubicBezTo>
                  <a:pt x="174796" y="4670559"/>
                  <a:pt x="0" y="4362177"/>
                  <a:pt x="0" y="3746068"/>
                </a:cubicBezTo>
                <a:lnTo>
                  <a:pt x="0" y="3441681"/>
                </a:lnTo>
                <a:lnTo>
                  <a:pt x="0" y="3042471"/>
                </a:lnTo>
                <a:lnTo>
                  <a:pt x="0" y="2752557"/>
                </a:lnTo>
                <a:lnTo>
                  <a:pt x="0" y="2231503"/>
                </a:lnTo>
                <a:lnTo>
                  <a:pt x="0" y="2048959"/>
                </a:lnTo>
                <a:cubicBezTo>
                  <a:pt x="0" y="1432851"/>
                  <a:pt x="174797" y="1124469"/>
                  <a:pt x="559354" y="855573"/>
                </a:cubicBezTo>
                <a:cubicBezTo>
                  <a:pt x="959283" y="623869"/>
                  <a:pt x="1484227" y="524709"/>
                  <a:pt x="1950071" y="164715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4484AE-E20D-2125-E3DF-8EC556337802}"/>
              </a:ext>
            </a:extLst>
          </p:cNvPr>
          <p:cNvSpPr txBox="1"/>
          <p:nvPr/>
        </p:nvSpPr>
        <p:spPr>
          <a:xfrm>
            <a:off x="6096001" y="2844800"/>
            <a:ext cx="5143500" cy="3053170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="t" anchorCtr="0" forceAA="0" compatLnSpc="1">
            <a:prstTxWarp prst="textNoShape">
              <a:avLst/>
            </a:prstTxWarp>
            <a:normAutofit/>
          </a:bodyPr>
          <a:lstStyle/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altLang="zh-CN" sz="2400">
                <a:solidFill>
                  <a:schemeClr val="tx2"/>
                </a:solidFill>
              </a:rPr>
              <a:t>Cause a lot of issue</a:t>
            </a:r>
            <a:endParaRPr lang="zh-CN" altLang="en-US" sz="2400">
              <a:solidFill>
                <a:schemeClr val="tx2"/>
              </a:solidFill>
              <a:ea typeface="Microsoft YaHei"/>
            </a:endParaRPr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altLang="zh-CN" sz="2400">
                <a:solidFill>
                  <a:schemeClr val="tx2"/>
                </a:solidFill>
              </a:rPr>
              <a:t>Complex conditions, </a:t>
            </a:r>
            <a:r>
              <a:rPr lang="en-US" sz="2400">
                <a:solidFill>
                  <a:schemeClr val="tx2"/>
                </a:solidFill>
              </a:rPr>
              <a:t>impossible to save them</a:t>
            </a:r>
            <a:endParaRPr lang="en-US" altLang="zh-CN" sz="2400">
              <a:solidFill>
                <a:schemeClr val="tx2"/>
              </a:solidFill>
              <a:ea typeface="Microsoft YaHei"/>
            </a:endParaRPr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 err="1">
                <a:solidFill>
                  <a:schemeClr val="tx2"/>
                </a:solidFill>
              </a:rPr>
              <a:t>Euthanise</a:t>
            </a:r>
            <a:r>
              <a:rPr lang="en-US" sz="2400">
                <a:solidFill>
                  <a:schemeClr val="tx2"/>
                </a:solidFill>
              </a:rPr>
              <a:t>, stranded on a remote beach</a:t>
            </a:r>
            <a:endParaRPr lang="en-US" sz="2400">
              <a:solidFill>
                <a:schemeClr val="tx2"/>
              </a:solidFill>
              <a:ea typeface="Microsoft YaHei"/>
            </a:endParaRPr>
          </a:p>
          <a:p>
            <a:pPr marL="342900" indent="-342900" defTabSz="914400">
              <a:lnSpc>
                <a:spcPct val="110000"/>
              </a:lnSpc>
              <a:spcAft>
                <a:spcPts val="600"/>
              </a:spcAft>
              <a:buFont typeface="Arial"/>
              <a:buChar char="•"/>
            </a:pPr>
            <a:r>
              <a:rPr lang="en-US" sz="2400">
                <a:solidFill>
                  <a:schemeClr val="tx2"/>
                </a:solidFill>
              </a:rPr>
              <a:t>Let nature run its course</a:t>
            </a:r>
            <a:endParaRPr lang="en-US" sz="2400">
              <a:solidFill>
                <a:schemeClr val="tx2"/>
              </a:solidFill>
              <a:ea typeface="Microsoft YaHei"/>
            </a:endParaRPr>
          </a:p>
          <a:p>
            <a:pPr defTabSz="914400">
              <a:lnSpc>
                <a:spcPct val="110000"/>
              </a:lnSpc>
              <a:spcAft>
                <a:spcPts val="600"/>
              </a:spcAft>
            </a:pPr>
            <a:endParaRPr lang="en-US" sz="2000">
              <a:solidFill>
                <a:schemeClr val="tx2"/>
              </a:solidFill>
            </a:endParaRPr>
          </a:p>
          <a:p>
            <a:pPr defTabSz="914400">
              <a:lnSpc>
                <a:spcPct val="110000"/>
              </a:lnSpc>
              <a:spcAft>
                <a:spcPts val="600"/>
              </a:spcAft>
            </a:pPr>
            <a:endParaRPr lang="en-US" altLang="zh-CN" sz="2000">
              <a:solidFill>
                <a:schemeClr val="tx2"/>
              </a:solidFill>
            </a:endParaRPr>
          </a:p>
          <a:p>
            <a:pPr defTabSz="914400">
              <a:lnSpc>
                <a:spcPct val="110000"/>
              </a:lnSpc>
              <a:spcAft>
                <a:spcPts val="600"/>
              </a:spcAft>
            </a:pPr>
            <a:endParaRPr lang="en-US" altLang="zh-CN" sz="200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3544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21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82DA210-7A20-2A98-9A01-A6EE3FAE89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542" y="265764"/>
            <a:ext cx="5808808" cy="6840305"/>
          </a:xfrm>
        </p:spPr>
        <p:txBody>
          <a:bodyPr vert="horz" lIns="91440" tIns="45720" rIns="91440" bIns="45720" rtlCol="0"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zh-CN" sz="4400" b="1" kern="1200" dirty="0">
                <a:latin typeface="+mj-lt"/>
                <a:ea typeface="+mj-ea"/>
                <a:cs typeface="+mj-cs"/>
              </a:rPr>
              <a:t>The source of the news article</a:t>
            </a:r>
            <a:br>
              <a:rPr lang="en-US" altLang="zh-CN" sz="4400" b="1" kern="1200" dirty="0"/>
            </a:br>
            <a:endParaRPr lang="en-US" altLang="zh-CN" sz="4400" b="1" kern="1200">
              <a:latin typeface="+mj-lt"/>
              <a:ea typeface="Microsoft YaHei"/>
            </a:endParaRPr>
          </a:p>
          <a:p>
            <a:pPr marL="457200" indent="-457200">
              <a:lnSpc>
                <a:spcPct val="90000"/>
              </a:lnSpc>
              <a:buFont typeface="Arial"/>
              <a:buChar char="•"/>
            </a:pPr>
            <a:r>
              <a:rPr lang="en-US" sz="2400" b="1" kern="1200" dirty="0">
                <a:latin typeface="+mj-lt"/>
                <a:ea typeface="+mj-ea"/>
                <a:cs typeface="+mj-cs"/>
              </a:rPr>
              <a:t>Title:</a:t>
            </a:r>
            <a:r>
              <a:rPr lang="en-US" sz="2400" kern="1200" dirty="0">
                <a:latin typeface="+mj-lt"/>
                <a:ea typeface="+mj-ea"/>
                <a:cs typeface="+mj-cs"/>
              </a:rPr>
              <a:t> scores of whales to be </a:t>
            </a:r>
            <a:r>
              <a:rPr lang="en-US" sz="2400" kern="1200" dirty="0" err="1">
                <a:latin typeface="+mj-lt"/>
                <a:ea typeface="+mj-ea"/>
                <a:cs typeface="+mj-cs"/>
              </a:rPr>
              <a:t>euthanised</a:t>
            </a:r>
            <a:r>
              <a:rPr lang="en-US" sz="2400" kern="1200" dirty="0">
                <a:latin typeface="+mj-lt"/>
                <a:ea typeface="+mj-ea"/>
                <a:cs typeface="+mj-cs"/>
              </a:rPr>
              <a:t> after mass</a:t>
            </a:r>
            <a:r>
              <a:rPr lang="en-US" sz="2400" dirty="0"/>
              <a:t> </a:t>
            </a:r>
            <a:r>
              <a:rPr lang="en-US" sz="2400" kern="1200" dirty="0">
                <a:latin typeface="+mj-lt"/>
                <a:ea typeface="+mj-ea"/>
                <a:cs typeface="+mj-cs"/>
              </a:rPr>
              <a:t>stranding Australia</a:t>
            </a:r>
            <a:br>
              <a:rPr lang="en-US" sz="2400" dirty="0"/>
            </a:br>
            <a:endParaRPr lang="en-US" altLang="zh-CN" sz="2400" kern="1200">
              <a:latin typeface="+mj-lt"/>
              <a:ea typeface="Microsoft YaHei"/>
            </a:endParaRPr>
          </a:p>
          <a:p>
            <a:pPr marL="457200" indent="-457200">
              <a:lnSpc>
                <a:spcPct val="90000"/>
              </a:lnSpc>
              <a:buFont typeface="Arial"/>
              <a:buChar char="•"/>
            </a:pPr>
            <a:r>
              <a:rPr lang="en-US" sz="2400" b="1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Author </a:t>
            </a:r>
            <a:r>
              <a:rPr lang="en-US" sz="2400" kern="1200" dirty="0">
                <a:latin typeface="+mj-lt"/>
                <a:ea typeface="+mj-ea"/>
                <a:cs typeface="+mj-cs"/>
              </a:rPr>
              <a:t>: Tiffanie Turnbull BBC news </a:t>
            </a:r>
            <a:br>
              <a:rPr lang="en-US" sz="2400" dirty="0"/>
            </a:br>
            <a:r>
              <a:rPr lang="en-US" sz="2400" kern="1200" dirty="0" err="1">
                <a:latin typeface="+mj-lt"/>
                <a:ea typeface="+mj-ea"/>
                <a:cs typeface="+mj-cs"/>
              </a:rPr>
              <a:t>sydney</a:t>
            </a:r>
            <a:r>
              <a:rPr lang="en-US" sz="2400" kern="1200" dirty="0">
                <a:latin typeface="+mj-lt"/>
                <a:ea typeface="+mj-ea"/>
                <a:cs typeface="+mj-cs"/>
              </a:rPr>
              <a:t> 19 February 2025</a:t>
            </a:r>
            <a:br>
              <a:rPr lang="en-US" sz="2400" dirty="0"/>
            </a:br>
            <a:endParaRPr lang="en-US" sz="2400" kern="1200">
              <a:latin typeface="+mj-lt"/>
              <a:ea typeface="Microsoft YaHei"/>
            </a:endParaRPr>
          </a:p>
          <a:p>
            <a:pPr marL="457200" indent="-457200">
              <a:lnSpc>
                <a:spcPct val="90000"/>
              </a:lnSpc>
              <a:buFont typeface="Arial"/>
              <a:buChar char="•"/>
            </a:pPr>
            <a:r>
              <a:rPr lang="en-US" sz="2400" b="1" dirty="0"/>
              <a:t>Source</a:t>
            </a:r>
            <a:r>
              <a:rPr lang="en-US" sz="2400" b="1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400" b="1" kern="1200" dirty="0" err="1">
                <a:latin typeface="+mj-lt"/>
                <a:ea typeface="+mj-ea"/>
                <a:cs typeface="+mj-cs"/>
              </a:rPr>
              <a:t>url</a:t>
            </a:r>
            <a:r>
              <a:rPr lang="en-US" sz="2400" b="1" kern="1200" dirty="0">
                <a:latin typeface="+mj-lt"/>
                <a:ea typeface="+mj-ea"/>
                <a:cs typeface="+mj-cs"/>
              </a:rPr>
              <a:t>:</a:t>
            </a:r>
            <a:r>
              <a:rPr lang="en-US" sz="24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2400" kern="1200" dirty="0">
                <a:latin typeface="+mj-lt"/>
                <a:ea typeface="+mj-ea"/>
                <a:cs typeface="+mj-c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https://www.bbc.com/news/articles/cd7e38py4geo</a:t>
            </a:r>
            <a:br>
              <a:rPr lang="en-US" sz="2400" kern="1200" dirty="0">
                <a:ea typeface="Microsoft YaHei"/>
              </a:rPr>
            </a:br>
            <a:br>
              <a:rPr lang="en-US" sz="2400" dirty="0"/>
            </a:br>
            <a:endParaRPr lang="en-US" sz="2400" i="1" kern="1200">
              <a:latin typeface="+mj-lt"/>
              <a:ea typeface="Microsoft YaHei"/>
            </a:endParaRPr>
          </a:p>
          <a:p>
            <a:pPr>
              <a:lnSpc>
                <a:spcPct val="90000"/>
              </a:lnSpc>
            </a:pPr>
            <a:endParaRPr lang="en-US" sz="1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lnSpc>
                <a:spcPct val="90000"/>
              </a:lnSpc>
            </a:pPr>
            <a:endParaRPr lang="en-US" altLang="zh-CN" sz="1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  <a:p>
            <a:pPr>
              <a:lnSpc>
                <a:spcPct val="90000"/>
              </a:lnSpc>
            </a:pPr>
            <a:endParaRPr lang="en-US" altLang="zh-CN" sz="1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6" name="Freeform: Shape 23">
            <a:extLst>
              <a:ext uri="{FF2B5EF4-FFF2-40B4-BE49-F238E27FC236}">
                <a16:creationId xmlns:a16="http://schemas.microsoft.com/office/drawing/2014/main" id="{BE9E86F5-3804-4993-9353-B93A62BA60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36828" y="722659"/>
            <a:ext cx="4014345" cy="5291886"/>
          </a:xfrm>
          <a:custGeom>
            <a:avLst/>
            <a:gdLst>
              <a:gd name="connsiteX0" fmla="*/ 2010463 w 4014345"/>
              <a:gd name="connsiteY0" fmla="*/ 0 h 5302828"/>
              <a:gd name="connsiteX1" fmla="*/ 2186554 w 4014345"/>
              <a:gd name="connsiteY1" fmla="*/ 153908 h 5302828"/>
              <a:gd name="connsiteX2" fmla="*/ 3490066 w 4014345"/>
              <a:gd name="connsiteY2" fmla="*/ 799434 h 5302828"/>
              <a:gd name="connsiteX3" fmla="*/ 4014345 w 4014345"/>
              <a:gd name="connsiteY3" fmla="*/ 1914517 h 5302828"/>
              <a:gd name="connsiteX4" fmla="*/ 4014344 w 4014345"/>
              <a:gd name="connsiteY4" fmla="*/ 2588099 h 5302828"/>
              <a:gd name="connsiteX5" fmla="*/ 4009930 w 4014345"/>
              <a:gd name="connsiteY5" fmla="*/ 5302828 h 5302828"/>
              <a:gd name="connsiteX6" fmla="*/ 4415 w 4014345"/>
              <a:gd name="connsiteY6" fmla="*/ 5302828 h 5302828"/>
              <a:gd name="connsiteX7" fmla="*/ 0 w 4014345"/>
              <a:gd name="connsiteY7" fmla="*/ 2588099 h 5302828"/>
              <a:gd name="connsiteX8" fmla="*/ 1 w 4014345"/>
              <a:gd name="connsiteY8" fmla="*/ 1914517 h 5302828"/>
              <a:gd name="connsiteX9" fmla="*/ 524282 w 4014345"/>
              <a:gd name="connsiteY9" fmla="*/ 799434 h 5302828"/>
              <a:gd name="connsiteX10" fmla="*/ 1827794 w 4014345"/>
              <a:gd name="connsiteY10" fmla="*/ 153908 h 5302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014345" h="5302828">
                <a:moveTo>
                  <a:pt x="2010463" y="0"/>
                </a:moveTo>
                <a:lnTo>
                  <a:pt x="2186554" y="153908"/>
                </a:lnTo>
                <a:cubicBezTo>
                  <a:pt x="2623188" y="490280"/>
                  <a:pt x="3115215" y="582934"/>
                  <a:pt x="3490066" y="799434"/>
                </a:cubicBezTo>
                <a:cubicBezTo>
                  <a:pt x="3850510" y="1050687"/>
                  <a:pt x="4014345" y="1338834"/>
                  <a:pt x="4014345" y="1914517"/>
                </a:cubicBezTo>
                <a:cubicBezTo>
                  <a:pt x="4014345" y="2139044"/>
                  <a:pt x="4014344" y="2363572"/>
                  <a:pt x="4014344" y="2588099"/>
                </a:cubicBezTo>
                <a:lnTo>
                  <a:pt x="4009930" y="5302828"/>
                </a:lnTo>
                <a:lnTo>
                  <a:pt x="4415" y="5302828"/>
                </a:lnTo>
                <a:lnTo>
                  <a:pt x="0" y="2588099"/>
                </a:lnTo>
                <a:cubicBezTo>
                  <a:pt x="0" y="2363572"/>
                  <a:pt x="1" y="2139044"/>
                  <a:pt x="1" y="1914517"/>
                </a:cubicBezTo>
                <a:cubicBezTo>
                  <a:pt x="1" y="1338834"/>
                  <a:pt x="163838" y="1050687"/>
                  <a:pt x="524282" y="799434"/>
                </a:cubicBezTo>
                <a:cubicBezTo>
                  <a:pt x="899134" y="582934"/>
                  <a:pt x="1391162" y="490280"/>
                  <a:pt x="1827794" y="153908"/>
                </a:cubicBezTo>
                <a:close/>
              </a:path>
            </a:pathLst>
          </a:custGeom>
          <a:noFill/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内容占位符 6" descr="躺在沙滩上的摆拍">
            <a:extLst>
              <a:ext uri="{FF2B5EF4-FFF2-40B4-BE49-F238E27FC236}">
                <a16:creationId xmlns:a16="http://schemas.microsoft.com/office/drawing/2014/main" id="{711F63F1-8297-C94B-B32B-71E18AEDC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09394" y="1602494"/>
            <a:ext cx="5475232" cy="3650155"/>
          </a:xfrm>
        </p:spPr>
      </p:pic>
    </p:spTree>
    <p:extLst>
      <p:ext uri="{BB962C8B-B14F-4D97-AF65-F5344CB8AC3E}">
        <p14:creationId xmlns:p14="http://schemas.microsoft.com/office/powerpoint/2010/main" val="30379291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内容占位符 2">
            <a:extLst>
              <a:ext uri="{FF2B5EF4-FFF2-40B4-BE49-F238E27FC236}">
                <a16:creationId xmlns:a16="http://schemas.microsoft.com/office/drawing/2014/main" id="{B5D720B1-9DDE-E92A-2165-04FA8FBFAC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20049822"/>
              </p:ext>
            </p:extLst>
          </p:nvPr>
        </p:nvGraphicFramePr>
        <p:xfrm>
          <a:off x="614663" y="1173037"/>
          <a:ext cx="4866299" cy="46929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EF8A45C3-7B99-EEF9-01FC-EBFD5EAB7E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0461" y="996461"/>
            <a:ext cx="5143501" cy="514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5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roup 36">
            <a:extLst>
              <a:ext uri="{FF2B5EF4-FFF2-40B4-BE49-F238E27FC236}">
                <a16:creationId xmlns:a16="http://schemas.microsoft.com/office/drawing/2014/main" id="{D206359A-F1E3-49EE-BBC2-40888C4A3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65700" y="2026"/>
            <a:ext cx="2926300" cy="5030922"/>
            <a:chOff x="9265700" y="2026"/>
            <a:chExt cx="2926300" cy="5030922"/>
          </a:xfrm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ED90C42-6A0F-48E8-BF96-7D3E2A395E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26904" y="2026"/>
              <a:ext cx="2249810" cy="2294745"/>
            </a:xfrm>
            <a:custGeom>
              <a:avLst/>
              <a:gdLst>
                <a:gd name="connsiteX0" fmla="*/ 49162 w 2249810"/>
                <a:gd name="connsiteY0" fmla="*/ 0 h 2294745"/>
                <a:gd name="connsiteX1" fmla="*/ 2200648 w 2249810"/>
                <a:gd name="connsiteY1" fmla="*/ 0 h 2294745"/>
                <a:gd name="connsiteX2" fmla="*/ 2210105 w 2249810"/>
                <a:gd name="connsiteY2" fmla="*/ 23601 h 2294745"/>
                <a:gd name="connsiteX3" fmla="*/ 2249810 w 2249810"/>
                <a:gd name="connsiteY3" fmla="*/ 326934 h 2294745"/>
                <a:gd name="connsiteX4" fmla="*/ 2249810 w 2249810"/>
                <a:gd name="connsiteY4" fmla="*/ 422824 h 2294745"/>
                <a:gd name="connsiteX5" fmla="*/ 2249810 w 2249810"/>
                <a:gd name="connsiteY5" fmla="*/ 696534 h 2294745"/>
                <a:gd name="connsiteX6" fmla="*/ 2249810 w 2249810"/>
                <a:gd name="connsiteY6" fmla="*/ 848826 h 2294745"/>
                <a:gd name="connsiteX7" fmla="*/ 2249810 w 2249810"/>
                <a:gd name="connsiteY7" fmla="*/ 1058531 h 2294745"/>
                <a:gd name="connsiteX8" fmla="*/ 2249810 w 2249810"/>
                <a:gd name="connsiteY8" fmla="*/ 1218426 h 2294745"/>
                <a:gd name="connsiteX9" fmla="*/ 1955981 w 2249810"/>
                <a:gd name="connsiteY9" fmla="*/ 1845313 h 2294745"/>
                <a:gd name="connsiteX10" fmla="*/ 1225437 w 2249810"/>
                <a:gd name="connsiteY10" fmla="*/ 2208220 h 2294745"/>
                <a:gd name="connsiteX11" fmla="*/ 1123061 w 2249810"/>
                <a:gd name="connsiteY11" fmla="*/ 2294745 h 2294745"/>
                <a:gd name="connsiteX12" fmla="*/ 1024372 w 2249810"/>
                <a:gd name="connsiteY12" fmla="*/ 2208220 h 2294745"/>
                <a:gd name="connsiteX13" fmla="*/ 293828 w 2249810"/>
                <a:gd name="connsiteY13" fmla="*/ 1845313 h 2294745"/>
                <a:gd name="connsiteX14" fmla="*/ 0 w 2249810"/>
                <a:gd name="connsiteY14" fmla="*/ 1218426 h 2294745"/>
                <a:gd name="connsiteX15" fmla="*/ 0 w 2249810"/>
                <a:gd name="connsiteY15" fmla="*/ 1058531 h 2294745"/>
                <a:gd name="connsiteX16" fmla="*/ 0 w 2249810"/>
                <a:gd name="connsiteY16" fmla="*/ 848826 h 2294745"/>
                <a:gd name="connsiteX17" fmla="*/ 0 w 2249810"/>
                <a:gd name="connsiteY17" fmla="*/ 696534 h 2294745"/>
                <a:gd name="connsiteX18" fmla="*/ 0 w 2249810"/>
                <a:gd name="connsiteY18" fmla="*/ 422824 h 2294745"/>
                <a:gd name="connsiteX19" fmla="*/ 0 w 2249810"/>
                <a:gd name="connsiteY19" fmla="*/ 326934 h 2294745"/>
                <a:gd name="connsiteX20" fmla="*/ 39705 w 2249810"/>
                <a:gd name="connsiteY20" fmla="*/ 23601 h 2294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49810" h="2294745">
                  <a:moveTo>
                    <a:pt x="49162" y="0"/>
                  </a:moveTo>
                  <a:lnTo>
                    <a:pt x="2200648" y="0"/>
                  </a:lnTo>
                  <a:lnTo>
                    <a:pt x="2210105" y="23601"/>
                  </a:lnTo>
                  <a:cubicBezTo>
                    <a:pt x="2236898" y="106934"/>
                    <a:pt x="2249810" y="205568"/>
                    <a:pt x="2249810" y="326934"/>
                  </a:cubicBezTo>
                  <a:lnTo>
                    <a:pt x="2249810" y="422824"/>
                  </a:lnTo>
                  <a:lnTo>
                    <a:pt x="2249810" y="696534"/>
                  </a:lnTo>
                  <a:lnTo>
                    <a:pt x="2249810" y="848826"/>
                  </a:lnTo>
                  <a:lnTo>
                    <a:pt x="2249810" y="1058531"/>
                  </a:lnTo>
                  <a:lnTo>
                    <a:pt x="2249810" y="1218426"/>
                  </a:lnTo>
                  <a:cubicBezTo>
                    <a:pt x="2249810" y="1542068"/>
                    <a:pt x="2157989" y="1704061"/>
                    <a:pt x="1955981" y="1845313"/>
                  </a:cubicBezTo>
                  <a:cubicBezTo>
                    <a:pt x="1745898" y="1967026"/>
                    <a:pt x="1470144" y="2019115"/>
                    <a:pt x="1225437" y="2208220"/>
                  </a:cubicBezTo>
                  <a:lnTo>
                    <a:pt x="1123061" y="2294745"/>
                  </a:lnTo>
                  <a:lnTo>
                    <a:pt x="1024372" y="2208220"/>
                  </a:lnTo>
                  <a:cubicBezTo>
                    <a:pt x="779664" y="2019115"/>
                    <a:pt x="503910" y="1967026"/>
                    <a:pt x="293828" y="1845313"/>
                  </a:cubicBezTo>
                  <a:cubicBezTo>
                    <a:pt x="91820" y="1704061"/>
                    <a:pt x="0" y="1542068"/>
                    <a:pt x="0" y="1218426"/>
                  </a:cubicBezTo>
                  <a:lnTo>
                    <a:pt x="0" y="1058531"/>
                  </a:lnTo>
                  <a:lnTo>
                    <a:pt x="0" y="848826"/>
                  </a:lnTo>
                  <a:lnTo>
                    <a:pt x="0" y="696534"/>
                  </a:lnTo>
                  <a:lnTo>
                    <a:pt x="0" y="422824"/>
                  </a:lnTo>
                  <a:lnTo>
                    <a:pt x="0" y="326934"/>
                  </a:lnTo>
                  <a:cubicBezTo>
                    <a:pt x="0" y="205568"/>
                    <a:pt x="12912" y="106934"/>
                    <a:pt x="39705" y="23601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DA0863A-55F7-4EB0-9451-F3EE4D65DB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97154" y="1907348"/>
              <a:ext cx="1594846" cy="3044131"/>
            </a:xfrm>
            <a:custGeom>
              <a:avLst/>
              <a:gdLst>
                <a:gd name="connsiteX0" fmla="*/ 1126749 w 1594846"/>
                <a:gd name="connsiteY0" fmla="*/ 0 h 3044131"/>
                <a:gd name="connsiteX1" fmla="*/ 1225438 w 1594846"/>
                <a:gd name="connsiteY1" fmla="*/ 86525 h 3044131"/>
                <a:gd name="connsiteX2" fmla="*/ 1413279 w 1594846"/>
                <a:gd name="connsiteY2" fmla="*/ 205892 h 3044131"/>
                <a:gd name="connsiteX3" fmla="*/ 1594846 w 1594846"/>
                <a:gd name="connsiteY3" fmla="*/ 289191 h 3044131"/>
                <a:gd name="connsiteX4" fmla="*/ 1594846 w 1594846"/>
                <a:gd name="connsiteY4" fmla="*/ 2754939 h 3044131"/>
                <a:gd name="connsiteX5" fmla="*/ 1413277 w 1594846"/>
                <a:gd name="connsiteY5" fmla="*/ 2838239 h 3044131"/>
                <a:gd name="connsiteX6" fmla="*/ 1225436 w 1594846"/>
                <a:gd name="connsiteY6" fmla="*/ 2957606 h 3044131"/>
                <a:gd name="connsiteX7" fmla="*/ 1123061 w 1594846"/>
                <a:gd name="connsiteY7" fmla="*/ 3044131 h 3044131"/>
                <a:gd name="connsiteX8" fmla="*/ 1024372 w 1594846"/>
                <a:gd name="connsiteY8" fmla="*/ 2957606 h 3044131"/>
                <a:gd name="connsiteX9" fmla="*/ 293828 w 1594846"/>
                <a:gd name="connsiteY9" fmla="*/ 2594699 h 3044131"/>
                <a:gd name="connsiteX10" fmla="*/ 0 w 1594846"/>
                <a:gd name="connsiteY10" fmla="*/ 1967812 h 3044131"/>
                <a:gd name="connsiteX11" fmla="*/ 0 w 1594846"/>
                <a:gd name="connsiteY11" fmla="*/ 1807917 h 3044131"/>
                <a:gd name="connsiteX12" fmla="*/ 0 w 1594846"/>
                <a:gd name="connsiteY12" fmla="*/ 1598212 h 3044131"/>
                <a:gd name="connsiteX13" fmla="*/ 0 w 1594846"/>
                <a:gd name="connsiteY13" fmla="*/ 1445920 h 3044131"/>
                <a:gd name="connsiteX14" fmla="*/ 0 w 1594846"/>
                <a:gd name="connsiteY14" fmla="*/ 1172210 h 3044131"/>
                <a:gd name="connsiteX15" fmla="*/ 0 w 1594846"/>
                <a:gd name="connsiteY15" fmla="*/ 1076320 h 3044131"/>
                <a:gd name="connsiteX16" fmla="*/ 293829 w 1594846"/>
                <a:gd name="connsiteY16" fmla="*/ 449433 h 3044131"/>
                <a:gd name="connsiteX17" fmla="*/ 1024374 w 1594846"/>
                <a:gd name="connsiteY17" fmla="*/ 86525 h 304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94846" h="3044131">
                  <a:moveTo>
                    <a:pt x="1126749" y="0"/>
                  </a:moveTo>
                  <a:lnTo>
                    <a:pt x="1225438" y="86525"/>
                  </a:lnTo>
                  <a:cubicBezTo>
                    <a:pt x="1286615" y="133801"/>
                    <a:pt x="1349732" y="172514"/>
                    <a:pt x="1413279" y="205892"/>
                  </a:cubicBezTo>
                  <a:lnTo>
                    <a:pt x="1594846" y="289191"/>
                  </a:lnTo>
                  <a:lnTo>
                    <a:pt x="1594846" y="2754939"/>
                  </a:lnTo>
                  <a:lnTo>
                    <a:pt x="1413277" y="2838239"/>
                  </a:lnTo>
                  <a:cubicBezTo>
                    <a:pt x="1349730" y="2871617"/>
                    <a:pt x="1286613" y="2910330"/>
                    <a:pt x="1225436" y="2957606"/>
                  </a:cubicBezTo>
                  <a:lnTo>
                    <a:pt x="1123061" y="3044131"/>
                  </a:lnTo>
                  <a:lnTo>
                    <a:pt x="1024372" y="2957606"/>
                  </a:lnTo>
                  <a:cubicBezTo>
                    <a:pt x="779664" y="2768501"/>
                    <a:pt x="503910" y="2716412"/>
                    <a:pt x="293828" y="2594699"/>
                  </a:cubicBezTo>
                  <a:cubicBezTo>
                    <a:pt x="91820" y="2453447"/>
                    <a:pt x="0" y="2291454"/>
                    <a:pt x="0" y="1967812"/>
                  </a:cubicBezTo>
                  <a:lnTo>
                    <a:pt x="0" y="1807917"/>
                  </a:lnTo>
                  <a:lnTo>
                    <a:pt x="0" y="1598212"/>
                  </a:lnTo>
                  <a:lnTo>
                    <a:pt x="0" y="1445920"/>
                  </a:lnTo>
                  <a:lnTo>
                    <a:pt x="0" y="1172210"/>
                  </a:lnTo>
                  <a:lnTo>
                    <a:pt x="0" y="1076320"/>
                  </a:lnTo>
                  <a:cubicBezTo>
                    <a:pt x="0" y="752678"/>
                    <a:pt x="91821" y="590684"/>
                    <a:pt x="293829" y="449433"/>
                  </a:cubicBezTo>
                  <a:cubicBezTo>
                    <a:pt x="503912" y="327719"/>
                    <a:pt x="779665" y="275630"/>
                    <a:pt x="1024374" y="86525"/>
                  </a:cubicBezTo>
                  <a:close/>
                </a:path>
              </a:pathLst>
            </a:custGeom>
            <a:solidFill>
              <a:schemeClr val="bg2">
                <a:lumMod val="75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5FE7CFE2-40F6-44B2-8AAD-0C384EEFCF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265700" y="7622"/>
              <a:ext cx="2372219" cy="2371961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4282900 w 4447989"/>
                <a:gd name="connsiteY0" fmla="*/ 2048959 h 5795027"/>
                <a:gd name="connsiteX1" fmla="*/ 4282900 w 4447989"/>
                <a:gd name="connsiteY1" fmla="*/ 2231503 h 5795027"/>
                <a:gd name="connsiteX2" fmla="*/ 4282900 w 4447989"/>
                <a:gd name="connsiteY2" fmla="*/ 2752557 h 5795027"/>
                <a:gd name="connsiteX3" fmla="*/ 4282900 w 4447989"/>
                <a:gd name="connsiteY3" fmla="*/ 3042471 h 5795027"/>
                <a:gd name="connsiteX4" fmla="*/ 4282900 w 4447989"/>
                <a:gd name="connsiteY4" fmla="*/ 3441681 h 5795027"/>
                <a:gd name="connsiteX5" fmla="*/ 4282900 w 4447989"/>
                <a:gd name="connsiteY5" fmla="*/ 3746068 h 5795027"/>
                <a:gd name="connsiteX6" fmla="*/ 3723546 w 4447989"/>
                <a:gd name="connsiteY6" fmla="*/ 4939455 h 5795027"/>
                <a:gd name="connsiteX7" fmla="*/ 2332829 w 4447989"/>
                <a:gd name="connsiteY7" fmla="*/ 5630311 h 5795027"/>
                <a:gd name="connsiteX8" fmla="*/ 2137940 w 4447989"/>
                <a:gd name="connsiteY8" fmla="*/ 5795027 h 5795027"/>
                <a:gd name="connsiteX9" fmla="*/ 1950069 w 4447989"/>
                <a:gd name="connsiteY9" fmla="*/ 5630311 h 5795027"/>
                <a:gd name="connsiteX10" fmla="*/ 559353 w 4447989"/>
                <a:gd name="connsiteY10" fmla="*/ 4939455 h 5795027"/>
                <a:gd name="connsiteX11" fmla="*/ 0 w 4447989"/>
                <a:gd name="connsiteY11" fmla="*/ 3746068 h 5795027"/>
                <a:gd name="connsiteX12" fmla="*/ 0 w 4447989"/>
                <a:gd name="connsiteY12" fmla="*/ 3441681 h 5795027"/>
                <a:gd name="connsiteX13" fmla="*/ 0 w 4447989"/>
                <a:gd name="connsiteY13" fmla="*/ 3042471 h 5795027"/>
                <a:gd name="connsiteX14" fmla="*/ 0 w 4447989"/>
                <a:gd name="connsiteY14" fmla="*/ 2752557 h 5795027"/>
                <a:gd name="connsiteX15" fmla="*/ 0 w 4447989"/>
                <a:gd name="connsiteY15" fmla="*/ 2231503 h 5795027"/>
                <a:gd name="connsiteX16" fmla="*/ 0 w 4447989"/>
                <a:gd name="connsiteY16" fmla="*/ 2048959 h 5795027"/>
                <a:gd name="connsiteX17" fmla="*/ 559354 w 4447989"/>
                <a:gd name="connsiteY17" fmla="*/ 855573 h 5795027"/>
                <a:gd name="connsiteX18" fmla="*/ 1950071 w 4447989"/>
                <a:gd name="connsiteY18" fmla="*/ 164715 h 5795027"/>
                <a:gd name="connsiteX19" fmla="*/ 2144960 w 4447989"/>
                <a:gd name="connsiteY19" fmla="*/ 0 h 5795027"/>
                <a:gd name="connsiteX20" fmla="*/ 2332832 w 4447989"/>
                <a:gd name="connsiteY20" fmla="*/ 164715 h 5795027"/>
                <a:gd name="connsiteX21" fmla="*/ 3723546 w 4447989"/>
                <a:gd name="connsiteY21" fmla="*/ 855573 h 5795027"/>
                <a:gd name="connsiteX22" fmla="*/ 4447989 w 4447989"/>
                <a:gd name="connsiteY22" fmla="*/ 2214048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82900"/>
                <a:gd name="connsiteY0" fmla="*/ 1519558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48071 w 4292243"/>
                <a:gd name="connsiteY0" fmla="*/ 1519558 h 5795027"/>
                <a:gd name="connsiteX1" fmla="*/ 4282900 w 4292243"/>
                <a:gd name="connsiteY1" fmla="*/ 2231503 h 5795027"/>
                <a:gd name="connsiteX2" fmla="*/ 4282900 w 4292243"/>
                <a:gd name="connsiteY2" fmla="*/ 2752557 h 5795027"/>
                <a:gd name="connsiteX3" fmla="*/ 4282900 w 4292243"/>
                <a:gd name="connsiteY3" fmla="*/ 3042471 h 5795027"/>
                <a:gd name="connsiteX4" fmla="*/ 4282900 w 4292243"/>
                <a:gd name="connsiteY4" fmla="*/ 3441681 h 5795027"/>
                <a:gd name="connsiteX5" fmla="*/ 4282900 w 4292243"/>
                <a:gd name="connsiteY5" fmla="*/ 3746068 h 5795027"/>
                <a:gd name="connsiteX6" fmla="*/ 3723546 w 4292243"/>
                <a:gd name="connsiteY6" fmla="*/ 4939455 h 5795027"/>
                <a:gd name="connsiteX7" fmla="*/ 2332829 w 4292243"/>
                <a:gd name="connsiteY7" fmla="*/ 5630311 h 5795027"/>
                <a:gd name="connsiteX8" fmla="*/ 2137940 w 4292243"/>
                <a:gd name="connsiteY8" fmla="*/ 5795027 h 5795027"/>
                <a:gd name="connsiteX9" fmla="*/ 1950069 w 4292243"/>
                <a:gd name="connsiteY9" fmla="*/ 5630311 h 5795027"/>
                <a:gd name="connsiteX10" fmla="*/ 559353 w 4292243"/>
                <a:gd name="connsiteY10" fmla="*/ 4939455 h 5795027"/>
                <a:gd name="connsiteX11" fmla="*/ 0 w 4292243"/>
                <a:gd name="connsiteY11" fmla="*/ 3746068 h 5795027"/>
                <a:gd name="connsiteX12" fmla="*/ 0 w 4292243"/>
                <a:gd name="connsiteY12" fmla="*/ 3441681 h 5795027"/>
                <a:gd name="connsiteX13" fmla="*/ 0 w 4292243"/>
                <a:gd name="connsiteY13" fmla="*/ 3042471 h 5795027"/>
                <a:gd name="connsiteX14" fmla="*/ 0 w 4292243"/>
                <a:gd name="connsiteY14" fmla="*/ 2752557 h 5795027"/>
                <a:gd name="connsiteX15" fmla="*/ 0 w 4292243"/>
                <a:gd name="connsiteY15" fmla="*/ 2231503 h 5795027"/>
                <a:gd name="connsiteX16" fmla="*/ 0 w 4292243"/>
                <a:gd name="connsiteY16" fmla="*/ 2048959 h 5795027"/>
                <a:gd name="connsiteX17" fmla="*/ 559354 w 4292243"/>
                <a:gd name="connsiteY17" fmla="*/ 855573 h 5795027"/>
                <a:gd name="connsiteX18" fmla="*/ 1950071 w 4292243"/>
                <a:gd name="connsiteY18" fmla="*/ 164715 h 5795027"/>
                <a:gd name="connsiteX19" fmla="*/ 2144960 w 4292243"/>
                <a:gd name="connsiteY19" fmla="*/ 0 h 5795027"/>
                <a:gd name="connsiteX20" fmla="*/ 2332832 w 4292243"/>
                <a:gd name="connsiteY20" fmla="*/ 164715 h 5795027"/>
                <a:gd name="connsiteX21" fmla="*/ 3723546 w 4292243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3723546 w 4282900"/>
                <a:gd name="connsiteY21" fmla="*/ 855573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2144960 w 4282900"/>
                <a:gd name="connsiteY18" fmla="*/ 0 h 5795027"/>
                <a:gd name="connsiteX0" fmla="*/ 4213242 w 4282900"/>
                <a:gd name="connsiteY0" fmla="*/ 1512593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64279 w 4282900"/>
                <a:gd name="connsiteY17" fmla="*/ 1516418 h 5795027"/>
                <a:gd name="connsiteX18" fmla="*/ 559354 w 4282900"/>
                <a:gd name="connsiteY18" fmla="*/ 855573 h 5795027"/>
                <a:gd name="connsiteX19" fmla="*/ 2144960 w 4282900"/>
                <a:gd name="connsiteY19" fmla="*/ 0 h 5795027"/>
                <a:gd name="connsiteX0" fmla="*/ 4213242 w 4282900"/>
                <a:gd name="connsiteY0" fmla="*/ 657020 h 4939454"/>
                <a:gd name="connsiteX1" fmla="*/ 4282900 w 4282900"/>
                <a:gd name="connsiteY1" fmla="*/ 1375930 h 4939454"/>
                <a:gd name="connsiteX2" fmla="*/ 4282900 w 4282900"/>
                <a:gd name="connsiteY2" fmla="*/ 1896984 h 4939454"/>
                <a:gd name="connsiteX3" fmla="*/ 4282900 w 4282900"/>
                <a:gd name="connsiteY3" fmla="*/ 2186898 h 4939454"/>
                <a:gd name="connsiteX4" fmla="*/ 4282900 w 4282900"/>
                <a:gd name="connsiteY4" fmla="*/ 2586108 h 4939454"/>
                <a:gd name="connsiteX5" fmla="*/ 4282900 w 4282900"/>
                <a:gd name="connsiteY5" fmla="*/ 2890495 h 4939454"/>
                <a:gd name="connsiteX6" fmla="*/ 3723546 w 4282900"/>
                <a:gd name="connsiteY6" fmla="*/ 4083882 h 4939454"/>
                <a:gd name="connsiteX7" fmla="*/ 2332829 w 4282900"/>
                <a:gd name="connsiteY7" fmla="*/ 4774738 h 4939454"/>
                <a:gd name="connsiteX8" fmla="*/ 2137940 w 4282900"/>
                <a:gd name="connsiteY8" fmla="*/ 4939454 h 4939454"/>
                <a:gd name="connsiteX9" fmla="*/ 1950069 w 4282900"/>
                <a:gd name="connsiteY9" fmla="*/ 4774738 h 4939454"/>
                <a:gd name="connsiteX10" fmla="*/ 559353 w 4282900"/>
                <a:gd name="connsiteY10" fmla="*/ 4083882 h 4939454"/>
                <a:gd name="connsiteX11" fmla="*/ 0 w 4282900"/>
                <a:gd name="connsiteY11" fmla="*/ 2890495 h 4939454"/>
                <a:gd name="connsiteX12" fmla="*/ 0 w 4282900"/>
                <a:gd name="connsiteY12" fmla="*/ 2586108 h 4939454"/>
                <a:gd name="connsiteX13" fmla="*/ 0 w 4282900"/>
                <a:gd name="connsiteY13" fmla="*/ 2186898 h 4939454"/>
                <a:gd name="connsiteX14" fmla="*/ 0 w 4282900"/>
                <a:gd name="connsiteY14" fmla="*/ 1896984 h 4939454"/>
                <a:gd name="connsiteX15" fmla="*/ 0 w 4282900"/>
                <a:gd name="connsiteY15" fmla="*/ 1375930 h 4939454"/>
                <a:gd name="connsiteX16" fmla="*/ 0 w 4282900"/>
                <a:gd name="connsiteY16" fmla="*/ 1193386 h 4939454"/>
                <a:gd name="connsiteX17" fmla="*/ 64279 w 4282900"/>
                <a:gd name="connsiteY17" fmla="*/ 660845 h 4939454"/>
                <a:gd name="connsiteX18" fmla="*/ 559354 w 4282900"/>
                <a:gd name="connsiteY18" fmla="*/ 0 h 493945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  <a:gd name="connsiteX0" fmla="*/ 4213242 w 4282900"/>
                <a:gd name="connsiteY0" fmla="*/ 0 h 4282434"/>
                <a:gd name="connsiteX1" fmla="*/ 4282900 w 4282900"/>
                <a:gd name="connsiteY1" fmla="*/ 718910 h 4282434"/>
                <a:gd name="connsiteX2" fmla="*/ 4282900 w 4282900"/>
                <a:gd name="connsiteY2" fmla="*/ 1239964 h 4282434"/>
                <a:gd name="connsiteX3" fmla="*/ 4282900 w 4282900"/>
                <a:gd name="connsiteY3" fmla="*/ 1529878 h 4282434"/>
                <a:gd name="connsiteX4" fmla="*/ 4282900 w 4282900"/>
                <a:gd name="connsiteY4" fmla="*/ 1929088 h 4282434"/>
                <a:gd name="connsiteX5" fmla="*/ 4282900 w 4282900"/>
                <a:gd name="connsiteY5" fmla="*/ 2233475 h 4282434"/>
                <a:gd name="connsiteX6" fmla="*/ 3723546 w 4282900"/>
                <a:gd name="connsiteY6" fmla="*/ 3426862 h 4282434"/>
                <a:gd name="connsiteX7" fmla="*/ 2332829 w 4282900"/>
                <a:gd name="connsiteY7" fmla="*/ 4117718 h 4282434"/>
                <a:gd name="connsiteX8" fmla="*/ 2137940 w 4282900"/>
                <a:gd name="connsiteY8" fmla="*/ 4282434 h 4282434"/>
                <a:gd name="connsiteX9" fmla="*/ 1950069 w 4282900"/>
                <a:gd name="connsiteY9" fmla="*/ 4117718 h 4282434"/>
                <a:gd name="connsiteX10" fmla="*/ 559353 w 4282900"/>
                <a:gd name="connsiteY10" fmla="*/ 3426862 h 4282434"/>
                <a:gd name="connsiteX11" fmla="*/ 0 w 4282900"/>
                <a:gd name="connsiteY11" fmla="*/ 2233475 h 4282434"/>
                <a:gd name="connsiteX12" fmla="*/ 0 w 4282900"/>
                <a:gd name="connsiteY12" fmla="*/ 1929088 h 4282434"/>
                <a:gd name="connsiteX13" fmla="*/ 0 w 4282900"/>
                <a:gd name="connsiteY13" fmla="*/ 1529878 h 4282434"/>
                <a:gd name="connsiteX14" fmla="*/ 0 w 4282900"/>
                <a:gd name="connsiteY14" fmla="*/ 1239964 h 4282434"/>
                <a:gd name="connsiteX15" fmla="*/ 0 w 4282900"/>
                <a:gd name="connsiteY15" fmla="*/ 718910 h 4282434"/>
                <a:gd name="connsiteX16" fmla="*/ 0 w 4282900"/>
                <a:gd name="connsiteY16" fmla="*/ 536366 h 4282434"/>
                <a:gd name="connsiteX17" fmla="*/ 64279 w 4282900"/>
                <a:gd name="connsiteY17" fmla="*/ 3825 h 4282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82900" h="4282434">
                  <a:moveTo>
                    <a:pt x="4213242" y="0"/>
                  </a:moveTo>
                  <a:cubicBezTo>
                    <a:pt x="4294511" y="306972"/>
                    <a:pt x="4271290" y="481595"/>
                    <a:pt x="4282900" y="718910"/>
                  </a:cubicBezTo>
                  <a:lnTo>
                    <a:pt x="4282900" y="1239964"/>
                  </a:lnTo>
                  <a:lnTo>
                    <a:pt x="4282900" y="1529878"/>
                  </a:lnTo>
                  <a:lnTo>
                    <a:pt x="4282900" y="1929088"/>
                  </a:lnTo>
                  <a:lnTo>
                    <a:pt x="4282900" y="2233475"/>
                  </a:lnTo>
                  <a:cubicBezTo>
                    <a:pt x="4282900" y="2849584"/>
                    <a:pt x="4108103" y="3157966"/>
                    <a:pt x="3723546" y="3426862"/>
                  </a:cubicBezTo>
                  <a:cubicBezTo>
                    <a:pt x="3323617" y="3658565"/>
                    <a:pt x="2798672" y="3757725"/>
                    <a:pt x="2332829" y="4117718"/>
                  </a:cubicBezTo>
                  <a:lnTo>
                    <a:pt x="2137940" y="4282434"/>
                  </a:lnTo>
                  <a:lnTo>
                    <a:pt x="1950069" y="4117718"/>
                  </a:lnTo>
                  <a:cubicBezTo>
                    <a:pt x="1484225" y="3757725"/>
                    <a:pt x="959280" y="3658565"/>
                    <a:pt x="559353" y="3426862"/>
                  </a:cubicBezTo>
                  <a:cubicBezTo>
                    <a:pt x="174796" y="3157966"/>
                    <a:pt x="0" y="2849584"/>
                    <a:pt x="0" y="2233475"/>
                  </a:cubicBezTo>
                  <a:lnTo>
                    <a:pt x="0" y="1929088"/>
                  </a:lnTo>
                  <a:lnTo>
                    <a:pt x="0" y="1529878"/>
                  </a:lnTo>
                  <a:lnTo>
                    <a:pt x="0" y="1239964"/>
                  </a:lnTo>
                  <a:lnTo>
                    <a:pt x="0" y="718910"/>
                  </a:lnTo>
                  <a:lnTo>
                    <a:pt x="0" y="536366"/>
                  </a:lnTo>
                  <a:cubicBezTo>
                    <a:pt x="10713" y="417185"/>
                    <a:pt x="19813" y="133066"/>
                    <a:pt x="64279" y="3825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0D6A17-AA80-4608-8660-8D1587A177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536649" y="1823190"/>
              <a:ext cx="1654608" cy="3209758"/>
            </a:xfrm>
            <a:custGeom>
              <a:avLst/>
              <a:gdLst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3723546 w 4282900"/>
                <a:gd name="connsiteY2" fmla="*/ 855573 h 5795027"/>
                <a:gd name="connsiteX3" fmla="*/ 4282900 w 4282900"/>
                <a:gd name="connsiteY3" fmla="*/ 2048959 h 5795027"/>
                <a:gd name="connsiteX4" fmla="*/ 4282900 w 4282900"/>
                <a:gd name="connsiteY4" fmla="*/ 2231503 h 5795027"/>
                <a:gd name="connsiteX5" fmla="*/ 4282900 w 4282900"/>
                <a:gd name="connsiteY5" fmla="*/ 2752557 h 5795027"/>
                <a:gd name="connsiteX6" fmla="*/ 4282900 w 4282900"/>
                <a:gd name="connsiteY6" fmla="*/ 3042471 h 5795027"/>
                <a:gd name="connsiteX7" fmla="*/ 4282900 w 4282900"/>
                <a:gd name="connsiteY7" fmla="*/ 3441681 h 5795027"/>
                <a:gd name="connsiteX8" fmla="*/ 4282900 w 4282900"/>
                <a:gd name="connsiteY8" fmla="*/ 3746068 h 5795027"/>
                <a:gd name="connsiteX9" fmla="*/ 3723546 w 4282900"/>
                <a:gd name="connsiteY9" fmla="*/ 4939455 h 5795027"/>
                <a:gd name="connsiteX10" fmla="*/ 2332829 w 4282900"/>
                <a:gd name="connsiteY10" fmla="*/ 5630311 h 5795027"/>
                <a:gd name="connsiteX11" fmla="*/ 2137940 w 4282900"/>
                <a:gd name="connsiteY11" fmla="*/ 5795027 h 5795027"/>
                <a:gd name="connsiteX12" fmla="*/ 1950069 w 4282900"/>
                <a:gd name="connsiteY12" fmla="*/ 5630311 h 5795027"/>
                <a:gd name="connsiteX13" fmla="*/ 559353 w 4282900"/>
                <a:gd name="connsiteY13" fmla="*/ 4939455 h 5795027"/>
                <a:gd name="connsiteX14" fmla="*/ 0 w 4282900"/>
                <a:gd name="connsiteY14" fmla="*/ 3746068 h 5795027"/>
                <a:gd name="connsiteX15" fmla="*/ 0 w 4282900"/>
                <a:gd name="connsiteY15" fmla="*/ 3441681 h 5795027"/>
                <a:gd name="connsiteX16" fmla="*/ 0 w 4282900"/>
                <a:gd name="connsiteY16" fmla="*/ 3042471 h 5795027"/>
                <a:gd name="connsiteX17" fmla="*/ 0 w 4282900"/>
                <a:gd name="connsiteY17" fmla="*/ 2752557 h 5795027"/>
                <a:gd name="connsiteX18" fmla="*/ 0 w 4282900"/>
                <a:gd name="connsiteY18" fmla="*/ 2231503 h 5795027"/>
                <a:gd name="connsiteX19" fmla="*/ 0 w 4282900"/>
                <a:gd name="connsiteY19" fmla="*/ 2048959 h 5795027"/>
                <a:gd name="connsiteX20" fmla="*/ 559354 w 4282900"/>
                <a:gd name="connsiteY20" fmla="*/ 855573 h 5795027"/>
                <a:gd name="connsiteX21" fmla="*/ 1950071 w 4282900"/>
                <a:gd name="connsiteY21" fmla="*/ 164715 h 5795027"/>
                <a:gd name="connsiteX0" fmla="*/ 2144960 w 4282900"/>
                <a:gd name="connsiteY0" fmla="*/ 0 h 5795027"/>
                <a:gd name="connsiteX1" fmla="*/ 2332832 w 4282900"/>
                <a:gd name="connsiteY1" fmla="*/ 164715 h 5795027"/>
                <a:gd name="connsiteX2" fmla="*/ 2976290 w 4282900"/>
                <a:gd name="connsiteY2" fmla="*/ 524033 h 5795027"/>
                <a:gd name="connsiteX3" fmla="*/ 3723546 w 4282900"/>
                <a:gd name="connsiteY3" fmla="*/ 855573 h 5795027"/>
                <a:gd name="connsiteX4" fmla="*/ 4282900 w 4282900"/>
                <a:gd name="connsiteY4" fmla="*/ 2048959 h 5795027"/>
                <a:gd name="connsiteX5" fmla="*/ 4282900 w 4282900"/>
                <a:gd name="connsiteY5" fmla="*/ 2231503 h 5795027"/>
                <a:gd name="connsiteX6" fmla="*/ 4282900 w 4282900"/>
                <a:gd name="connsiteY6" fmla="*/ 2752557 h 5795027"/>
                <a:gd name="connsiteX7" fmla="*/ 4282900 w 4282900"/>
                <a:gd name="connsiteY7" fmla="*/ 3042471 h 5795027"/>
                <a:gd name="connsiteX8" fmla="*/ 4282900 w 4282900"/>
                <a:gd name="connsiteY8" fmla="*/ 3441681 h 5795027"/>
                <a:gd name="connsiteX9" fmla="*/ 4282900 w 4282900"/>
                <a:gd name="connsiteY9" fmla="*/ 3746068 h 5795027"/>
                <a:gd name="connsiteX10" fmla="*/ 3723546 w 4282900"/>
                <a:gd name="connsiteY10" fmla="*/ 4939455 h 5795027"/>
                <a:gd name="connsiteX11" fmla="*/ 2332829 w 4282900"/>
                <a:gd name="connsiteY11" fmla="*/ 5630311 h 5795027"/>
                <a:gd name="connsiteX12" fmla="*/ 2137940 w 4282900"/>
                <a:gd name="connsiteY12" fmla="*/ 5795027 h 5795027"/>
                <a:gd name="connsiteX13" fmla="*/ 1950069 w 4282900"/>
                <a:gd name="connsiteY13" fmla="*/ 5630311 h 5795027"/>
                <a:gd name="connsiteX14" fmla="*/ 559353 w 4282900"/>
                <a:gd name="connsiteY14" fmla="*/ 4939455 h 5795027"/>
                <a:gd name="connsiteX15" fmla="*/ 0 w 4282900"/>
                <a:gd name="connsiteY15" fmla="*/ 3746068 h 5795027"/>
                <a:gd name="connsiteX16" fmla="*/ 0 w 4282900"/>
                <a:gd name="connsiteY16" fmla="*/ 3441681 h 5795027"/>
                <a:gd name="connsiteX17" fmla="*/ 0 w 4282900"/>
                <a:gd name="connsiteY17" fmla="*/ 3042471 h 5795027"/>
                <a:gd name="connsiteX18" fmla="*/ 0 w 4282900"/>
                <a:gd name="connsiteY18" fmla="*/ 2752557 h 5795027"/>
                <a:gd name="connsiteX19" fmla="*/ 0 w 4282900"/>
                <a:gd name="connsiteY19" fmla="*/ 2231503 h 5795027"/>
                <a:gd name="connsiteX20" fmla="*/ 0 w 4282900"/>
                <a:gd name="connsiteY20" fmla="*/ 2048959 h 5795027"/>
                <a:gd name="connsiteX21" fmla="*/ 559354 w 4282900"/>
                <a:gd name="connsiteY21" fmla="*/ 855573 h 5795027"/>
                <a:gd name="connsiteX22" fmla="*/ 1950071 w 4282900"/>
                <a:gd name="connsiteY22" fmla="*/ 164715 h 5795027"/>
                <a:gd name="connsiteX23" fmla="*/ 2144960 w 4282900"/>
                <a:gd name="connsiteY23" fmla="*/ 0 h 5795027"/>
                <a:gd name="connsiteX0" fmla="*/ 3723546 w 4282900"/>
                <a:gd name="connsiteY0" fmla="*/ 855573 h 5795027"/>
                <a:gd name="connsiteX1" fmla="*/ 4282900 w 4282900"/>
                <a:gd name="connsiteY1" fmla="*/ 2048959 h 5795027"/>
                <a:gd name="connsiteX2" fmla="*/ 4282900 w 4282900"/>
                <a:gd name="connsiteY2" fmla="*/ 2231503 h 5795027"/>
                <a:gd name="connsiteX3" fmla="*/ 4282900 w 4282900"/>
                <a:gd name="connsiteY3" fmla="*/ 2752557 h 5795027"/>
                <a:gd name="connsiteX4" fmla="*/ 4282900 w 4282900"/>
                <a:gd name="connsiteY4" fmla="*/ 3042471 h 5795027"/>
                <a:gd name="connsiteX5" fmla="*/ 4282900 w 4282900"/>
                <a:gd name="connsiteY5" fmla="*/ 3441681 h 5795027"/>
                <a:gd name="connsiteX6" fmla="*/ 4282900 w 4282900"/>
                <a:gd name="connsiteY6" fmla="*/ 3746068 h 5795027"/>
                <a:gd name="connsiteX7" fmla="*/ 3723546 w 4282900"/>
                <a:gd name="connsiteY7" fmla="*/ 4939455 h 5795027"/>
                <a:gd name="connsiteX8" fmla="*/ 2332829 w 4282900"/>
                <a:gd name="connsiteY8" fmla="*/ 5630311 h 5795027"/>
                <a:gd name="connsiteX9" fmla="*/ 2137940 w 4282900"/>
                <a:gd name="connsiteY9" fmla="*/ 5795027 h 5795027"/>
                <a:gd name="connsiteX10" fmla="*/ 1950069 w 4282900"/>
                <a:gd name="connsiteY10" fmla="*/ 5630311 h 5795027"/>
                <a:gd name="connsiteX11" fmla="*/ 559353 w 4282900"/>
                <a:gd name="connsiteY11" fmla="*/ 4939455 h 5795027"/>
                <a:gd name="connsiteX12" fmla="*/ 0 w 4282900"/>
                <a:gd name="connsiteY12" fmla="*/ 3746068 h 5795027"/>
                <a:gd name="connsiteX13" fmla="*/ 0 w 4282900"/>
                <a:gd name="connsiteY13" fmla="*/ 3441681 h 5795027"/>
                <a:gd name="connsiteX14" fmla="*/ 0 w 4282900"/>
                <a:gd name="connsiteY14" fmla="*/ 3042471 h 5795027"/>
                <a:gd name="connsiteX15" fmla="*/ 0 w 4282900"/>
                <a:gd name="connsiteY15" fmla="*/ 2752557 h 5795027"/>
                <a:gd name="connsiteX16" fmla="*/ 0 w 4282900"/>
                <a:gd name="connsiteY16" fmla="*/ 2231503 h 5795027"/>
                <a:gd name="connsiteX17" fmla="*/ 0 w 4282900"/>
                <a:gd name="connsiteY17" fmla="*/ 2048959 h 5795027"/>
                <a:gd name="connsiteX18" fmla="*/ 559354 w 4282900"/>
                <a:gd name="connsiteY18" fmla="*/ 855573 h 5795027"/>
                <a:gd name="connsiteX19" fmla="*/ 1950071 w 4282900"/>
                <a:gd name="connsiteY19" fmla="*/ 164715 h 5795027"/>
                <a:gd name="connsiteX20" fmla="*/ 2144960 w 4282900"/>
                <a:gd name="connsiteY20" fmla="*/ 0 h 5795027"/>
                <a:gd name="connsiteX21" fmla="*/ 2332832 w 4282900"/>
                <a:gd name="connsiteY21" fmla="*/ 164715 h 5795027"/>
                <a:gd name="connsiteX22" fmla="*/ 2976290 w 4282900"/>
                <a:gd name="connsiteY22" fmla="*/ 524033 h 5795027"/>
                <a:gd name="connsiteX23" fmla="*/ 3888635 w 4282900"/>
                <a:gd name="connsiteY23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22" fmla="*/ 3888635 w 4282900"/>
                <a:gd name="connsiteY22" fmla="*/ 1020662 h 5795027"/>
                <a:gd name="connsiteX0" fmla="*/ 4282900 w 4282900"/>
                <a:gd name="connsiteY0" fmla="*/ 2048959 h 5795027"/>
                <a:gd name="connsiteX1" fmla="*/ 4282900 w 4282900"/>
                <a:gd name="connsiteY1" fmla="*/ 2231503 h 5795027"/>
                <a:gd name="connsiteX2" fmla="*/ 4282900 w 4282900"/>
                <a:gd name="connsiteY2" fmla="*/ 2752557 h 5795027"/>
                <a:gd name="connsiteX3" fmla="*/ 4282900 w 4282900"/>
                <a:gd name="connsiteY3" fmla="*/ 3042471 h 5795027"/>
                <a:gd name="connsiteX4" fmla="*/ 4282900 w 4282900"/>
                <a:gd name="connsiteY4" fmla="*/ 3441681 h 5795027"/>
                <a:gd name="connsiteX5" fmla="*/ 4282900 w 4282900"/>
                <a:gd name="connsiteY5" fmla="*/ 3746068 h 5795027"/>
                <a:gd name="connsiteX6" fmla="*/ 3723546 w 4282900"/>
                <a:gd name="connsiteY6" fmla="*/ 4939455 h 5795027"/>
                <a:gd name="connsiteX7" fmla="*/ 2332829 w 4282900"/>
                <a:gd name="connsiteY7" fmla="*/ 5630311 h 5795027"/>
                <a:gd name="connsiteX8" fmla="*/ 2137940 w 4282900"/>
                <a:gd name="connsiteY8" fmla="*/ 5795027 h 5795027"/>
                <a:gd name="connsiteX9" fmla="*/ 1950069 w 4282900"/>
                <a:gd name="connsiteY9" fmla="*/ 5630311 h 5795027"/>
                <a:gd name="connsiteX10" fmla="*/ 559353 w 4282900"/>
                <a:gd name="connsiteY10" fmla="*/ 4939455 h 5795027"/>
                <a:gd name="connsiteX11" fmla="*/ 0 w 4282900"/>
                <a:gd name="connsiteY11" fmla="*/ 3746068 h 5795027"/>
                <a:gd name="connsiteX12" fmla="*/ 0 w 4282900"/>
                <a:gd name="connsiteY12" fmla="*/ 3441681 h 5795027"/>
                <a:gd name="connsiteX13" fmla="*/ 0 w 4282900"/>
                <a:gd name="connsiteY13" fmla="*/ 3042471 h 5795027"/>
                <a:gd name="connsiteX14" fmla="*/ 0 w 4282900"/>
                <a:gd name="connsiteY14" fmla="*/ 2752557 h 5795027"/>
                <a:gd name="connsiteX15" fmla="*/ 0 w 4282900"/>
                <a:gd name="connsiteY15" fmla="*/ 2231503 h 5795027"/>
                <a:gd name="connsiteX16" fmla="*/ 0 w 4282900"/>
                <a:gd name="connsiteY16" fmla="*/ 2048959 h 5795027"/>
                <a:gd name="connsiteX17" fmla="*/ 559354 w 4282900"/>
                <a:gd name="connsiteY17" fmla="*/ 855573 h 5795027"/>
                <a:gd name="connsiteX18" fmla="*/ 1950071 w 4282900"/>
                <a:gd name="connsiteY18" fmla="*/ 164715 h 5795027"/>
                <a:gd name="connsiteX19" fmla="*/ 2144960 w 4282900"/>
                <a:gd name="connsiteY19" fmla="*/ 0 h 5795027"/>
                <a:gd name="connsiteX20" fmla="*/ 2332832 w 4282900"/>
                <a:gd name="connsiteY20" fmla="*/ 164715 h 5795027"/>
                <a:gd name="connsiteX21" fmla="*/ 2976290 w 4282900"/>
                <a:gd name="connsiteY21" fmla="*/ 524033 h 5795027"/>
                <a:gd name="connsiteX0" fmla="*/ 4282900 w 4282900"/>
                <a:gd name="connsiteY0" fmla="*/ 2231503 h 5795027"/>
                <a:gd name="connsiteX1" fmla="*/ 4282900 w 4282900"/>
                <a:gd name="connsiteY1" fmla="*/ 2752557 h 5795027"/>
                <a:gd name="connsiteX2" fmla="*/ 4282900 w 4282900"/>
                <a:gd name="connsiteY2" fmla="*/ 3042471 h 5795027"/>
                <a:gd name="connsiteX3" fmla="*/ 4282900 w 4282900"/>
                <a:gd name="connsiteY3" fmla="*/ 3441681 h 5795027"/>
                <a:gd name="connsiteX4" fmla="*/ 4282900 w 4282900"/>
                <a:gd name="connsiteY4" fmla="*/ 3746068 h 5795027"/>
                <a:gd name="connsiteX5" fmla="*/ 3723546 w 4282900"/>
                <a:gd name="connsiteY5" fmla="*/ 4939455 h 5795027"/>
                <a:gd name="connsiteX6" fmla="*/ 2332829 w 4282900"/>
                <a:gd name="connsiteY6" fmla="*/ 5630311 h 5795027"/>
                <a:gd name="connsiteX7" fmla="*/ 2137940 w 4282900"/>
                <a:gd name="connsiteY7" fmla="*/ 5795027 h 5795027"/>
                <a:gd name="connsiteX8" fmla="*/ 1950069 w 4282900"/>
                <a:gd name="connsiteY8" fmla="*/ 5630311 h 5795027"/>
                <a:gd name="connsiteX9" fmla="*/ 559353 w 4282900"/>
                <a:gd name="connsiteY9" fmla="*/ 4939455 h 5795027"/>
                <a:gd name="connsiteX10" fmla="*/ 0 w 4282900"/>
                <a:gd name="connsiteY10" fmla="*/ 3746068 h 5795027"/>
                <a:gd name="connsiteX11" fmla="*/ 0 w 4282900"/>
                <a:gd name="connsiteY11" fmla="*/ 3441681 h 5795027"/>
                <a:gd name="connsiteX12" fmla="*/ 0 w 4282900"/>
                <a:gd name="connsiteY12" fmla="*/ 3042471 h 5795027"/>
                <a:gd name="connsiteX13" fmla="*/ 0 w 4282900"/>
                <a:gd name="connsiteY13" fmla="*/ 2752557 h 5795027"/>
                <a:gd name="connsiteX14" fmla="*/ 0 w 4282900"/>
                <a:gd name="connsiteY14" fmla="*/ 2231503 h 5795027"/>
                <a:gd name="connsiteX15" fmla="*/ 0 w 4282900"/>
                <a:gd name="connsiteY15" fmla="*/ 2048959 h 5795027"/>
                <a:gd name="connsiteX16" fmla="*/ 559354 w 4282900"/>
                <a:gd name="connsiteY16" fmla="*/ 855573 h 5795027"/>
                <a:gd name="connsiteX17" fmla="*/ 1950071 w 4282900"/>
                <a:gd name="connsiteY17" fmla="*/ 164715 h 5795027"/>
                <a:gd name="connsiteX18" fmla="*/ 2144960 w 4282900"/>
                <a:gd name="connsiteY18" fmla="*/ 0 h 5795027"/>
                <a:gd name="connsiteX19" fmla="*/ 2332832 w 4282900"/>
                <a:gd name="connsiteY19" fmla="*/ 164715 h 5795027"/>
                <a:gd name="connsiteX20" fmla="*/ 2976290 w 4282900"/>
                <a:gd name="connsiteY20" fmla="*/ 524033 h 5795027"/>
                <a:gd name="connsiteX0" fmla="*/ 4282900 w 4282900"/>
                <a:gd name="connsiteY0" fmla="*/ 2752557 h 5795027"/>
                <a:gd name="connsiteX1" fmla="*/ 4282900 w 4282900"/>
                <a:gd name="connsiteY1" fmla="*/ 3042471 h 5795027"/>
                <a:gd name="connsiteX2" fmla="*/ 4282900 w 4282900"/>
                <a:gd name="connsiteY2" fmla="*/ 3441681 h 5795027"/>
                <a:gd name="connsiteX3" fmla="*/ 4282900 w 4282900"/>
                <a:gd name="connsiteY3" fmla="*/ 3746068 h 5795027"/>
                <a:gd name="connsiteX4" fmla="*/ 3723546 w 4282900"/>
                <a:gd name="connsiteY4" fmla="*/ 4939455 h 5795027"/>
                <a:gd name="connsiteX5" fmla="*/ 2332829 w 4282900"/>
                <a:gd name="connsiteY5" fmla="*/ 5630311 h 5795027"/>
                <a:gd name="connsiteX6" fmla="*/ 2137940 w 4282900"/>
                <a:gd name="connsiteY6" fmla="*/ 5795027 h 5795027"/>
                <a:gd name="connsiteX7" fmla="*/ 1950069 w 4282900"/>
                <a:gd name="connsiteY7" fmla="*/ 5630311 h 5795027"/>
                <a:gd name="connsiteX8" fmla="*/ 559353 w 4282900"/>
                <a:gd name="connsiteY8" fmla="*/ 4939455 h 5795027"/>
                <a:gd name="connsiteX9" fmla="*/ 0 w 4282900"/>
                <a:gd name="connsiteY9" fmla="*/ 3746068 h 5795027"/>
                <a:gd name="connsiteX10" fmla="*/ 0 w 4282900"/>
                <a:gd name="connsiteY10" fmla="*/ 3441681 h 5795027"/>
                <a:gd name="connsiteX11" fmla="*/ 0 w 4282900"/>
                <a:gd name="connsiteY11" fmla="*/ 3042471 h 5795027"/>
                <a:gd name="connsiteX12" fmla="*/ 0 w 4282900"/>
                <a:gd name="connsiteY12" fmla="*/ 2752557 h 5795027"/>
                <a:gd name="connsiteX13" fmla="*/ 0 w 4282900"/>
                <a:gd name="connsiteY13" fmla="*/ 2231503 h 5795027"/>
                <a:gd name="connsiteX14" fmla="*/ 0 w 4282900"/>
                <a:gd name="connsiteY14" fmla="*/ 2048959 h 5795027"/>
                <a:gd name="connsiteX15" fmla="*/ 559354 w 4282900"/>
                <a:gd name="connsiteY15" fmla="*/ 855573 h 5795027"/>
                <a:gd name="connsiteX16" fmla="*/ 1950071 w 4282900"/>
                <a:gd name="connsiteY16" fmla="*/ 164715 h 5795027"/>
                <a:gd name="connsiteX17" fmla="*/ 2144960 w 4282900"/>
                <a:gd name="connsiteY17" fmla="*/ 0 h 5795027"/>
                <a:gd name="connsiteX18" fmla="*/ 2332832 w 4282900"/>
                <a:gd name="connsiteY18" fmla="*/ 164715 h 5795027"/>
                <a:gd name="connsiteX19" fmla="*/ 2976290 w 4282900"/>
                <a:gd name="connsiteY19" fmla="*/ 524033 h 5795027"/>
                <a:gd name="connsiteX0" fmla="*/ 4282900 w 4282900"/>
                <a:gd name="connsiteY0" fmla="*/ 3042471 h 5795027"/>
                <a:gd name="connsiteX1" fmla="*/ 4282900 w 4282900"/>
                <a:gd name="connsiteY1" fmla="*/ 3441681 h 5795027"/>
                <a:gd name="connsiteX2" fmla="*/ 4282900 w 4282900"/>
                <a:gd name="connsiteY2" fmla="*/ 3746068 h 5795027"/>
                <a:gd name="connsiteX3" fmla="*/ 3723546 w 4282900"/>
                <a:gd name="connsiteY3" fmla="*/ 4939455 h 5795027"/>
                <a:gd name="connsiteX4" fmla="*/ 2332829 w 4282900"/>
                <a:gd name="connsiteY4" fmla="*/ 5630311 h 5795027"/>
                <a:gd name="connsiteX5" fmla="*/ 2137940 w 4282900"/>
                <a:gd name="connsiteY5" fmla="*/ 5795027 h 5795027"/>
                <a:gd name="connsiteX6" fmla="*/ 1950069 w 4282900"/>
                <a:gd name="connsiteY6" fmla="*/ 5630311 h 5795027"/>
                <a:gd name="connsiteX7" fmla="*/ 559353 w 4282900"/>
                <a:gd name="connsiteY7" fmla="*/ 4939455 h 5795027"/>
                <a:gd name="connsiteX8" fmla="*/ 0 w 4282900"/>
                <a:gd name="connsiteY8" fmla="*/ 3746068 h 5795027"/>
                <a:gd name="connsiteX9" fmla="*/ 0 w 4282900"/>
                <a:gd name="connsiteY9" fmla="*/ 3441681 h 5795027"/>
                <a:gd name="connsiteX10" fmla="*/ 0 w 4282900"/>
                <a:gd name="connsiteY10" fmla="*/ 3042471 h 5795027"/>
                <a:gd name="connsiteX11" fmla="*/ 0 w 4282900"/>
                <a:gd name="connsiteY11" fmla="*/ 2752557 h 5795027"/>
                <a:gd name="connsiteX12" fmla="*/ 0 w 4282900"/>
                <a:gd name="connsiteY12" fmla="*/ 2231503 h 5795027"/>
                <a:gd name="connsiteX13" fmla="*/ 0 w 4282900"/>
                <a:gd name="connsiteY13" fmla="*/ 2048959 h 5795027"/>
                <a:gd name="connsiteX14" fmla="*/ 559354 w 4282900"/>
                <a:gd name="connsiteY14" fmla="*/ 855573 h 5795027"/>
                <a:gd name="connsiteX15" fmla="*/ 1950071 w 4282900"/>
                <a:gd name="connsiteY15" fmla="*/ 164715 h 5795027"/>
                <a:gd name="connsiteX16" fmla="*/ 2144960 w 4282900"/>
                <a:gd name="connsiteY16" fmla="*/ 0 h 5795027"/>
                <a:gd name="connsiteX17" fmla="*/ 2332832 w 4282900"/>
                <a:gd name="connsiteY17" fmla="*/ 164715 h 5795027"/>
                <a:gd name="connsiteX18" fmla="*/ 2976290 w 4282900"/>
                <a:gd name="connsiteY18" fmla="*/ 524033 h 5795027"/>
                <a:gd name="connsiteX0" fmla="*/ 4282900 w 4282900"/>
                <a:gd name="connsiteY0" fmla="*/ 3441681 h 5795027"/>
                <a:gd name="connsiteX1" fmla="*/ 4282900 w 4282900"/>
                <a:gd name="connsiteY1" fmla="*/ 3746068 h 5795027"/>
                <a:gd name="connsiteX2" fmla="*/ 3723546 w 4282900"/>
                <a:gd name="connsiteY2" fmla="*/ 4939455 h 5795027"/>
                <a:gd name="connsiteX3" fmla="*/ 2332829 w 4282900"/>
                <a:gd name="connsiteY3" fmla="*/ 5630311 h 5795027"/>
                <a:gd name="connsiteX4" fmla="*/ 2137940 w 4282900"/>
                <a:gd name="connsiteY4" fmla="*/ 5795027 h 5795027"/>
                <a:gd name="connsiteX5" fmla="*/ 1950069 w 4282900"/>
                <a:gd name="connsiteY5" fmla="*/ 5630311 h 5795027"/>
                <a:gd name="connsiteX6" fmla="*/ 559353 w 4282900"/>
                <a:gd name="connsiteY6" fmla="*/ 4939455 h 5795027"/>
                <a:gd name="connsiteX7" fmla="*/ 0 w 4282900"/>
                <a:gd name="connsiteY7" fmla="*/ 3746068 h 5795027"/>
                <a:gd name="connsiteX8" fmla="*/ 0 w 4282900"/>
                <a:gd name="connsiteY8" fmla="*/ 3441681 h 5795027"/>
                <a:gd name="connsiteX9" fmla="*/ 0 w 4282900"/>
                <a:gd name="connsiteY9" fmla="*/ 3042471 h 5795027"/>
                <a:gd name="connsiteX10" fmla="*/ 0 w 4282900"/>
                <a:gd name="connsiteY10" fmla="*/ 2752557 h 5795027"/>
                <a:gd name="connsiteX11" fmla="*/ 0 w 4282900"/>
                <a:gd name="connsiteY11" fmla="*/ 2231503 h 5795027"/>
                <a:gd name="connsiteX12" fmla="*/ 0 w 4282900"/>
                <a:gd name="connsiteY12" fmla="*/ 2048959 h 5795027"/>
                <a:gd name="connsiteX13" fmla="*/ 559354 w 4282900"/>
                <a:gd name="connsiteY13" fmla="*/ 855573 h 5795027"/>
                <a:gd name="connsiteX14" fmla="*/ 1950071 w 4282900"/>
                <a:gd name="connsiteY14" fmla="*/ 164715 h 5795027"/>
                <a:gd name="connsiteX15" fmla="*/ 2144960 w 4282900"/>
                <a:gd name="connsiteY15" fmla="*/ 0 h 5795027"/>
                <a:gd name="connsiteX16" fmla="*/ 2332832 w 4282900"/>
                <a:gd name="connsiteY16" fmla="*/ 164715 h 5795027"/>
                <a:gd name="connsiteX17" fmla="*/ 2976290 w 4282900"/>
                <a:gd name="connsiteY17" fmla="*/ 524033 h 5795027"/>
                <a:gd name="connsiteX0" fmla="*/ 4282900 w 4282900"/>
                <a:gd name="connsiteY0" fmla="*/ 3441681 h 5795027"/>
                <a:gd name="connsiteX1" fmla="*/ 3723546 w 4282900"/>
                <a:gd name="connsiteY1" fmla="*/ 4939455 h 5795027"/>
                <a:gd name="connsiteX2" fmla="*/ 2332829 w 4282900"/>
                <a:gd name="connsiteY2" fmla="*/ 5630311 h 5795027"/>
                <a:gd name="connsiteX3" fmla="*/ 2137940 w 4282900"/>
                <a:gd name="connsiteY3" fmla="*/ 5795027 h 5795027"/>
                <a:gd name="connsiteX4" fmla="*/ 1950069 w 4282900"/>
                <a:gd name="connsiteY4" fmla="*/ 5630311 h 5795027"/>
                <a:gd name="connsiteX5" fmla="*/ 559353 w 4282900"/>
                <a:gd name="connsiteY5" fmla="*/ 4939455 h 5795027"/>
                <a:gd name="connsiteX6" fmla="*/ 0 w 4282900"/>
                <a:gd name="connsiteY6" fmla="*/ 3746068 h 5795027"/>
                <a:gd name="connsiteX7" fmla="*/ 0 w 4282900"/>
                <a:gd name="connsiteY7" fmla="*/ 3441681 h 5795027"/>
                <a:gd name="connsiteX8" fmla="*/ 0 w 4282900"/>
                <a:gd name="connsiteY8" fmla="*/ 3042471 h 5795027"/>
                <a:gd name="connsiteX9" fmla="*/ 0 w 4282900"/>
                <a:gd name="connsiteY9" fmla="*/ 2752557 h 5795027"/>
                <a:gd name="connsiteX10" fmla="*/ 0 w 4282900"/>
                <a:gd name="connsiteY10" fmla="*/ 2231503 h 5795027"/>
                <a:gd name="connsiteX11" fmla="*/ 0 w 4282900"/>
                <a:gd name="connsiteY11" fmla="*/ 2048959 h 5795027"/>
                <a:gd name="connsiteX12" fmla="*/ 559354 w 4282900"/>
                <a:gd name="connsiteY12" fmla="*/ 855573 h 5795027"/>
                <a:gd name="connsiteX13" fmla="*/ 1950071 w 4282900"/>
                <a:gd name="connsiteY13" fmla="*/ 164715 h 5795027"/>
                <a:gd name="connsiteX14" fmla="*/ 2144960 w 4282900"/>
                <a:gd name="connsiteY14" fmla="*/ 0 h 5795027"/>
                <a:gd name="connsiteX15" fmla="*/ 2332832 w 4282900"/>
                <a:gd name="connsiteY15" fmla="*/ 164715 h 5795027"/>
                <a:gd name="connsiteX16" fmla="*/ 2976290 w 4282900"/>
                <a:gd name="connsiteY16" fmla="*/ 524033 h 5795027"/>
                <a:gd name="connsiteX0" fmla="*/ 3723546 w 3723546"/>
                <a:gd name="connsiteY0" fmla="*/ 4939455 h 5795027"/>
                <a:gd name="connsiteX1" fmla="*/ 2332829 w 3723546"/>
                <a:gd name="connsiteY1" fmla="*/ 5630311 h 5795027"/>
                <a:gd name="connsiteX2" fmla="*/ 2137940 w 3723546"/>
                <a:gd name="connsiteY2" fmla="*/ 5795027 h 5795027"/>
                <a:gd name="connsiteX3" fmla="*/ 1950069 w 3723546"/>
                <a:gd name="connsiteY3" fmla="*/ 5630311 h 5795027"/>
                <a:gd name="connsiteX4" fmla="*/ 559353 w 3723546"/>
                <a:gd name="connsiteY4" fmla="*/ 4939455 h 5795027"/>
                <a:gd name="connsiteX5" fmla="*/ 0 w 3723546"/>
                <a:gd name="connsiteY5" fmla="*/ 3746068 h 5795027"/>
                <a:gd name="connsiteX6" fmla="*/ 0 w 3723546"/>
                <a:gd name="connsiteY6" fmla="*/ 3441681 h 5795027"/>
                <a:gd name="connsiteX7" fmla="*/ 0 w 3723546"/>
                <a:gd name="connsiteY7" fmla="*/ 3042471 h 5795027"/>
                <a:gd name="connsiteX8" fmla="*/ 0 w 3723546"/>
                <a:gd name="connsiteY8" fmla="*/ 2752557 h 5795027"/>
                <a:gd name="connsiteX9" fmla="*/ 0 w 3723546"/>
                <a:gd name="connsiteY9" fmla="*/ 2231503 h 5795027"/>
                <a:gd name="connsiteX10" fmla="*/ 0 w 3723546"/>
                <a:gd name="connsiteY10" fmla="*/ 2048959 h 5795027"/>
                <a:gd name="connsiteX11" fmla="*/ 559354 w 3723546"/>
                <a:gd name="connsiteY11" fmla="*/ 855573 h 5795027"/>
                <a:gd name="connsiteX12" fmla="*/ 1950071 w 3723546"/>
                <a:gd name="connsiteY12" fmla="*/ 164715 h 5795027"/>
                <a:gd name="connsiteX13" fmla="*/ 2144960 w 3723546"/>
                <a:gd name="connsiteY13" fmla="*/ 0 h 5795027"/>
                <a:gd name="connsiteX14" fmla="*/ 2332832 w 3723546"/>
                <a:gd name="connsiteY14" fmla="*/ 164715 h 5795027"/>
                <a:gd name="connsiteX15" fmla="*/ 2976290 w 3723546"/>
                <a:gd name="connsiteY15" fmla="*/ 524033 h 5795027"/>
                <a:gd name="connsiteX0" fmla="*/ 3723546 w 3723546"/>
                <a:gd name="connsiteY0" fmla="*/ 4939455 h 5795027"/>
                <a:gd name="connsiteX1" fmla="*/ 2989878 w 3723546"/>
                <a:gd name="connsiteY1" fmla="*/ 5266109 h 5795027"/>
                <a:gd name="connsiteX2" fmla="*/ 2332829 w 3723546"/>
                <a:gd name="connsiteY2" fmla="*/ 5630311 h 5795027"/>
                <a:gd name="connsiteX3" fmla="*/ 2137940 w 3723546"/>
                <a:gd name="connsiteY3" fmla="*/ 5795027 h 5795027"/>
                <a:gd name="connsiteX4" fmla="*/ 1950069 w 3723546"/>
                <a:gd name="connsiteY4" fmla="*/ 5630311 h 5795027"/>
                <a:gd name="connsiteX5" fmla="*/ 559353 w 3723546"/>
                <a:gd name="connsiteY5" fmla="*/ 4939455 h 5795027"/>
                <a:gd name="connsiteX6" fmla="*/ 0 w 3723546"/>
                <a:gd name="connsiteY6" fmla="*/ 3746068 h 5795027"/>
                <a:gd name="connsiteX7" fmla="*/ 0 w 3723546"/>
                <a:gd name="connsiteY7" fmla="*/ 3441681 h 5795027"/>
                <a:gd name="connsiteX8" fmla="*/ 0 w 3723546"/>
                <a:gd name="connsiteY8" fmla="*/ 3042471 h 5795027"/>
                <a:gd name="connsiteX9" fmla="*/ 0 w 3723546"/>
                <a:gd name="connsiteY9" fmla="*/ 2752557 h 5795027"/>
                <a:gd name="connsiteX10" fmla="*/ 0 w 3723546"/>
                <a:gd name="connsiteY10" fmla="*/ 2231503 h 5795027"/>
                <a:gd name="connsiteX11" fmla="*/ 0 w 3723546"/>
                <a:gd name="connsiteY11" fmla="*/ 2048959 h 5795027"/>
                <a:gd name="connsiteX12" fmla="*/ 559354 w 3723546"/>
                <a:gd name="connsiteY12" fmla="*/ 855573 h 5795027"/>
                <a:gd name="connsiteX13" fmla="*/ 1950071 w 3723546"/>
                <a:gd name="connsiteY13" fmla="*/ 164715 h 5795027"/>
                <a:gd name="connsiteX14" fmla="*/ 2144960 w 3723546"/>
                <a:gd name="connsiteY14" fmla="*/ 0 h 5795027"/>
                <a:gd name="connsiteX15" fmla="*/ 2332832 w 3723546"/>
                <a:gd name="connsiteY15" fmla="*/ 164715 h 5795027"/>
                <a:gd name="connsiteX16" fmla="*/ 2976290 w 3723546"/>
                <a:gd name="connsiteY16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89878 w 2989878"/>
                <a:gd name="connsiteY0" fmla="*/ 5266109 h 5795027"/>
                <a:gd name="connsiteX1" fmla="*/ 2332829 w 2989878"/>
                <a:gd name="connsiteY1" fmla="*/ 5630311 h 5795027"/>
                <a:gd name="connsiteX2" fmla="*/ 2137940 w 2989878"/>
                <a:gd name="connsiteY2" fmla="*/ 5795027 h 5795027"/>
                <a:gd name="connsiteX3" fmla="*/ 1950069 w 2989878"/>
                <a:gd name="connsiteY3" fmla="*/ 5630311 h 5795027"/>
                <a:gd name="connsiteX4" fmla="*/ 559353 w 2989878"/>
                <a:gd name="connsiteY4" fmla="*/ 4939455 h 5795027"/>
                <a:gd name="connsiteX5" fmla="*/ 0 w 2989878"/>
                <a:gd name="connsiteY5" fmla="*/ 3746068 h 5795027"/>
                <a:gd name="connsiteX6" fmla="*/ 0 w 2989878"/>
                <a:gd name="connsiteY6" fmla="*/ 3441681 h 5795027"/>
                <a:gd name="connsiteX7" fmla="*/ 0 w 2989878"/>
                <a:gd name="connsiteY7" fmla="*/ 3042471 h 5795027"/>
                <a:gd name="connsiteX8" fmla="*/ 0 w 2989878"/>
                <a:gd name="connsiteY8" fmla="*/ 2752557 h 5795027"/>
                <a:gd name="connsiteX9" fmla="*/ 0 w 2989878"/>
                <a:gd name="connsiteY9" fmla="*/ 2231503 h 5795027"/>
                <a:gd name="connsiteX10" fmla="*/ 0 w 2989878"/>
                <a:gd name="connsiteY10" fmla="*/ 2048959 h 5795027"/>
                <a:gd name="connsiteX11" fmla="*/ 559354 w 2989878"/>
                <a:gd name="connsiteY11" fmla="*/ 855573 h 5795027"/>
                <a:gd name="connsiteX12" fmla="*/ 1950071 w 2989878"/>
                <a:gd name="connsiteY12" fmla="*/ 164715 h 5795027"/>
                <a:gd name="connsiteX13" fmla="*/ 2144960 w 2989878"/>
                <a:gd name="connsiteY13" fmla="*/ 0 h 5795027"/>
                <a:gd name="connsiteX14" fmla="*/ 2332832 w 2989878"/>
                <a:gd name="connsiteY14" fmla="*/ 164715 h 5795027"/>
                <a:gd name="connsiteX15" fmla="*/ 2976290 w 2989878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76290"/>
                <a:gd name="connsiteY0" fmla="*/ 5266109 h 5795027"/>
                <a:gd name="connsiteX1" fmla="*/ 2332829 w 2976290"/>
                <a:gd name="connsiteY1" fmla="*/ 5630311 h 5795027"/>
                <a:gd name="connsiteX2" fmla="*/ 2137940 w 2976290"/>
                <a:gd name="connsiteY2" fmla="*/ 5795027 h 5795027"/>
                <a:gd name="connsiteX3" fmla="*/ 1950069 w 2976290"/>
                <a:gd name="connsiteY3" fmla="*/ 5630311 h 5795027"/>
                <a:gd name="connsiteX4" fmla="*/ 559353 w 2976290"/>
                <a:gd name="connsiteY4" fmla="*/ 4939455 h 5795027"/>
                <a:gd name="connsiteX5" fmla="*/ 0 w 2976290"/>
                <a:gd name="connsiteY5" fmla="*/ 3746068 h 5795027"/>
                <a:gd name="connsiteX6" fmla="*/ 0 w 2976290"/>
                <a:gd name="connsiteY6" fmla="*/ 3441681 h 5795027"/>
                <a:gd name="connsiteX7" fmla="*/ 0 w 2976290"/>
                <a:gd name="connsiteY7" fmla="*/ 3042471 h 5795027"/>
                <a:gd name="connsiteX8" fmla="*/ 0 w 2976290"/>
                <a:gd name="connsiteY8" fmla="*/ 2752557 h 5795027"/>
                <a:gd name="connsiteX9" fmla="*/ 0 w 2976290"/>
                <a:gd name="connsiteY9" fmla="*/ 2231503 h 5795027"/>
                <a:gd name="connsiteX10" fmla="*/ 0 w 2976290"/>
                <a:gd name="connsiteY10" fmla="*/ 2048959 h 5795027"/>
                <a:gd name="connsiteX11" fmla="*/ 559354 w 2976290"/>
                <a:gd name="connsiteY11" fmla="*/ 855573 h 5795027"/>
                <a:gd name="connsiteX12" fmla="*/ 1950071 w 2976290"/>
                <a:gd name="connsiteY12" fmla="*/ 164715 h 5795027"/>
                <a:gd name="connsiteX13" fmla="*/ 2144960 w 2976290"/>
                <a:gd name="connsiteY13" fmla="*/ 0 h 5795027"/>
                <a:gd name="connsiteX14" fmla="*/ 2332832 w 2976290"/>
                <a:gd name="connsiteY14" fmla="*/ 164715 h 5795027"/>
                <a:gd name="connsiteX15" fmla="*/ 2976290 w 2976290"/>
                <a:gd name="connsiteY15" fmla="*/ 524033 h 5795027"/>
                <a:gd name="connsiteX0" fmla="*/ 2955049 w 2987296"/>
                <a:gd name="connsiteY0" fmla="*/ 5266109 h 5795027"/>
                <a:gd name="connsiteX1" fmla="*/ 2332829 w 2987296"/>
                <a:gd name="connsiteY1" fmla="*/ 5630311 h 5795027"/>
                <a:gd name="connsiteX2" fmla="*/ 2137940 w 2987296"/>
                <a:gd name="connsiteY2" fmla="*/ 5795027 h 5795027"/>
                <a:gd name="connsiteX3" fmla="*/ 1950069 w 2987296"/>
                <a:gd name="connsiteY3" fmla="*/ 5630311 h 5795027"/>
                <a:gd name="connsiteX4" fmla="*/ 559353 w 2987296"/>
                <a:gd name="connsiteY4" fmla="*/ 4939455 h 5795027"/>
                <a:gd name="connsiteX5" fmla="*/ 0 w 2987296"/>
                <a:gd name="connsiteY5" fmla="*/ 3746068 h 5795027"/>
                <a:gd name="connsiteX6" fmla="*/ 0 w 2987296"/>
                <a:gd name="connsiteY6" fmla="*/ 3441681 h 5795027"/>
                <a:gd name="connsiteX7" fmla="*/ 0 w 2987296"/>
                <a:gd name="connsiteY7" fmla="*/ 3042471 h 5795027"/>
                <a:gd name="connsiteX8" fmla="*/ 0 w 2987296"/>
                <a:gd name="connsiteY8" fmla="*/ 2752557 h 5795027"/>
                <a:gd name="connsiteX9" fmla="*/ 0 w 2987296"/>
                <a:gd name="connsiteY9" fmla="*/ 2231503 h 5795027"/>
                <a:gd name="connsiteX10" fmla="*/ 0 w 2987296"/>
                <a:gd name="connsiteY10" fmla="*/ 2048959 h 5795027"/>
                <a:gd name="connsiteX11" fmla="*/ 559354 w 2987296"/>
                <a:gd name="connsiteY11" fmla="*/ 855573 h 5795027"/>
                <a:gd name="connsiteX12" fmla="*/ 1950071 w 2987296"/>
                <a:gd name="connsiteY12" fmla="*/ 164715 h 5795027"/>
                <a:gd name="connsiteX13" fmla="*/ 2144960 w 2987296"/>
                <a:gd name="connsiteY13" fmla="*/ 0 h 5795027"/>
                <a:gd name="connsiteX14" fmla="*/ 2332832 w 2987296"/>
                <a:gd name="connsiteY14" fmla="*/ 164715 h 5795027"/>
                <a:gd name="connsiteX15" fmla="*/ 2987296 w 2987296"/>
                <a:gd name="connsiteY15" fmla="*/ 557051 h 579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87296" h="5795027">
                  <a:moveTo>
                    <a:pt x="2955049" y="5266109"/>
                  </a:moveTo>
                  <a:cubicBezTo>
                    <a:pt x="2737194" y="5332489"/>
                    <a:pt x="2474819" y="5542158"/>
                    <a:pt x="2332829" y="5630311"/>
                  </a:cubicBezTo>
                  <a:lnTo>
                    <a:pt x="2137940" y="5795027"/>
                  </a:lnTo>
                  <a:lnTo>
                    <a:pt x="1950069" y="5630311"/>
                  </a:lnTo>
                  <a:cubicBezTo>
                    <a:pt x="1484225" y="5270318"/>
                    <a:pt x="959280" y="5171158"/>
                    <a:pt x="559353" y="4939455"/>
                  </a:cubicBezTo>
                  <a:cubicBezTo>
                    <a:pt x="174796" y="4670559"/>
                    <a:pt x="0" y="4362177"/>
                    <a:pt x="0" y="3746068"/>
                  </a:cubicBezTo>
                  <a:lnTo>
                    <a:pt x="0" y="3441681"/>
                  </a:lnTo>
                  <a:lnTo>
                    <a:pt x="0" y="3042471"/>
                  </a:lnTo>
                  <a:lnTo>
                    <a:pt x="0" y="2752557"/>
                  </a:lnTo>
                  <a:lnTo>
                    <a:pt x="0" y="2231503"/>
                  </a:lnTo>
                  <a:lnTo>
                    <a:pt x="0" y="2048959"/>
                  </a:lnTo>
                  <a:cubicBezTo>
                    <a:pt x="0" y="1432851"/>
                    <a:pt x="174797" y="1124469"/>
                    <a:pt x="559354" y="855573"/>
                  </a:cubicBezTo>
                  <a:cubicBezTo>
                    <a:pt x="959283" y="623869"/>
                    <a:pt x="1484227" y="524709"/>
                    <a:pt x="1950071" y="164715"/>
                  </a:cubicBezTo>
                  <a:lnTo>
                    <a:pt x="2144960" y="0"/>
                  </a:lnTo>
                  <a:lnTo>
                    <a:pt x="2332832" y="164715"/>
                  </a:lnTo>
                  <a:cubicBezTo>
                    <a:pt x="2471387" y="252054"/>
                    <a:pt x="2755510" y="441908"/>
                    <a:pt x="2987296" y="557051"/>
                  </a:cubicBezTo>
                </a:path>
              </a:pathLst>
            </a:custGeom>
            <a:noFill/>
            <a:ln w="25400" cap="rnd">
              <a:solidFill>
                <a:schemeClr val="bg2">
                  <a:lumMod val="75000"/>
                  <a:alpha val="6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62" name="Rectangle 42">
            <a:extLst>
              <a:ext uri="{FF2B5EF4-FFF2-40B4-BE49-F238E27FC236}">
                <a16:creationId xmlns:a16="http://schemas.microsoft.com/office/drawing/2014/main" id="{ECD84B89-83B1-AA44-B9BE-C68A3A346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4AAC9C1-DBD2-A474-D5BA-CDDEC48F36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alphaModFix amt="32000"/>
          </a:blip>
          <a:srcRect b="1747"/>
          <a:stretch/>
        </p:blipFill>
        <p:spPr>
          <a:xfrm>
            <a:off x="8181" y="4783"/>
            <a:ext cx="12185576" cy="6851586"/>
          </a:xfrm>
          <a:prstGeom prst="rect">
            <a:avLst/>
          </a:prstGeom>
        </p:spPr>
      </p:pic>
      <p:sp>
        <p:nvSpPr>
          <p:cNvPr id="63" name="Freeform: Shape 44">
            <a:extLst>
              <a:ext uri="{FF2B5EF4-FFF2-40B4-BE49-F238E27FC236}">
                <a16:creationId xmlns:a16="http://schemas.microsoft.com/office/drawing/2014/main" id="{DF3B9D9F-2555-4B2E-AD17-056B66596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05594" y="812056"/>
            <a:ext cx="3876810" cy="5127565"/>
          </a:xfrm>
          <a:custGeom>
            <a:avLst/>
            <a:gdLst>
              <a:gd name="connsiteX0" fmla="*/ 1941583 w 3876811"/>
              <a:gd name="connsiteY0" fmla="*/ 0 h 5127565"/>
              <a:gd name="connsiteX1" fmla="*/ 2111641 w 3876811"/>
              <a:gd name="connsiteY1" fmla="*/ 149098 h 5127565"/>
              <a:gd name="connsiteX2" fmla="*/ 3370494 w 3876811"/>
              <a:gd name="connsiteY2" fmla="*/ 774450 h 5127565"/>
              <a:gd name="connsiteX3" fmla="*/ 3876811 w 3876811"/>
              <a:gd name="connsiteY3" fmla="*/ 1854685 h 5127565"/>
              <a:gd name="connsiteX4" fmla="*/ 3876810 w 3876811"/>
              <a:gd name="connsiteY4" fmla="*/ 2507216 h 5127565"/>
              <a:gd name="connsiteX5" fmla="*/ 3872563 w 3876811"/>
              <a:gd name="connsiteY5" fmla="*/ 5127565 h 5127565"/>
              <a:gd name="connsiteX6" fmla="*/ 4248 w 3876811"/>
              <a:gd name="connsiteY6" fmla="*/ 5127565 h 5127565"/>
              <a:gd name="connsiteX7" fmla="*/ 0 w 3876811"/>
              <a:gd name="connsiteY7" fmla="*/ 2507216 h 5127565"/>
              <a:gd name="connsiteX8" fmla="*/ 1 w 3876811"/>
              <a:gd name="connsiteY8" fmla="*/ 1854685 h 5127565"/>
              <a:gd name="connsiteX9" fmla="*/ 506320 w 3876811"/>
              <a:gd name="connsiteY9" fmla="*/ 774450 h 5127565"/>
              <a:gd name="connsiteX10" fmla="*/ 1765173 w 3876811"/>
              <a:gd name="connsiteY10" fmla="*/ 149098 h 5127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76811" h="5127565">
                <a:moveTo>
                  <a:pt x="1941583" y="0"/>
                </a:moveTo>
                <a:lnTo>
                  <a:pt x="2111641" y="149098"/>
                </a:lnTo>
                <a:cubicBezTo>
                  <a:pt x="2533316" y="474958"/>
                  <a:pt x="3008486" y="564716"/>
                  <a:pt x="3370494" y="774450"/>
                </a:cubicBezTo>
                <a:cubicBezTo>
                  <a:pt x="3718589" y="1017851"/>
                  <a:pt x="3876811" y="1296993"/>
                  <a:pt x="3876811" y="1854685"/>
                </a:cubicBezTo>
                <a:cubicBezTo>
                  <a:pt x="3876811" y="2072195"/>
                  <a:pt x="3876810" y="2289706"/>
                  <a:pt x="3876810" y="2507216"/>
                </a:cubicBezTo>
                <a:lnTo>
                  <a:pt x="3872563" y="5127565"/>
                </a:lnTo>
                <a:lnTo>
                  <a:pt x="4248" y="5127565"/>
                </a:lnTo>
                <a:lnTo>
                  <a:pt x="0" y="2507216"/>
                </a:lnTo>
                <a:cubicBezTo>
                  <a:pt x="0" y="2289706"/>
                  <a:pt x="1" y="2072195"/>
                  <a:pt x="1" y="1854685"/>
                </a:cubicBezTo>
                <a:cubicBezTo>
                  <a:pt x="1" y="1296993"/>
                  <a:pt x="158225" y="1017851"/>
                  <a:pt x="506320" y="774450"/>
                </a:cubicBezTo>
                <a:cubicBezTo>
                  <a:pt x="868329" y="564716"/>
                  <a:pt x="1343500" y="474958"/>
                  <a:pt x="1765173" y="149098"/>
                </a:cubicBezTo>
                <a:close/>
              </a:path>
            </a:pathLst>
          </a:custGeom>
          <a:solidFill>
            <a:srgbClr val="000000">
              <a:alpha val="49935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A6ABA95-20E2-DFE7-0990-3493673D12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2903" y="671275"/>
            <a:ext cx="5446392" cy="622438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800" b="1" i="1" u="sng" dirty="0">
                <a:solidFill>
                  <a:srgbClr val="FFFF00"/>
                </a:solidFill>
                <a:ea typeface="Microsoft YaHei"/>
              </a:rPr>
              <a:t>The key ideas in the article</a:t>
            </a:r>
            <a:br>
              <a:rPr lang="en-US" altLang="zh-CN" sz="2400" b="1" i="1" u="sng" dirty="0">
                <a:solidFill>
                  <a:srgbClr val="FFFF00"/>
                </a:solidFill>
                <a:ea typeface="Microsoft YaHei"/>
              </a:rPr>
            </a:br>
            <a:endParaRPr lang="en-US" altLang="zh-CN" sz="2400" b="1" i="1" u="sng">
              <a:solidFill>
                <a:srgbClr val="FFFF00"/>
              </a:solidFill>
              <a:ea typeface="Microsoft YaHei"/>
            </a:endParaRPr>
          </a:p>
          <a:p>
            <a:pPr marL="285750" indent="-285750" algn="ctr">
              <a:lnSpc>
                <a:spcPct val="90000"/>
              </a:lnSpc>
            </a:pPr>
            <a:r>
              <a:rPr lang="en-US" altLang="zh-CN" sz="2400" dirty="0">
                <a:solidFill>
                  <a:srgbClr val="92D050"/>
                </a:solidFill>
              </a:rPr>
              <a:t>Challenges of rescue face</a:t>
            </a:r>
            <a:br>
              <a:rPr lang="en-US" altLang="zh-CN" sz="2400" dirty="0"/>
            </a:br>
            <a:endParaRPr lang="en-US" sz="2400">
              <a:solidFill>
                <a:srgbClr val="FFFFFF"/>
              </a:solidFill>
              <a:ea typeface="Microsoft YaHei"/>
            </a:endParaRPr>
          </a:p>
          <a:p>
            <a:pPr algn="ctr">
              <a:lnSpc>
                <a:spcPct val="90000"/>
              </a:lnSpc>
            </a:pPr>
            <a:endParaRPr lang="en-US" altLang="zh-CN" sz="2400"/>
          </a:p>
          <a:p>
            <a:pPr algn="ctr">
              <a:lnSpc>
                <a:spcPct val="90000"/>
              </a:lnSpc>
            </a:pPr>
            <a:endParaRPr lang="en-US" altLang="zh-CN" sz="2400">
              <a:solidFill>
                <a:srgbClr val="FFFFFF"/>
              </a:solidFill>
              <a:ea typeface="Microsoft YaHei"/>
            </a:endParaRPr>
          </a:p>
          <a:p>
            <a:pPr algn="ctr">
              <a:lnSpc>
                <a:spcPct val="90000"/>
              </a:lnSpc>
            </a:pPr>
            <a:endParaRPr lang="en-US" altLang="zh-CN" sz="2400">
              <a:solidFill>
                <a:srgbClr val="FFFFFF"/>
              </a:solidFill>
              <a:ea typeface="Microsoft YaHei"/>
            </a:endParaRPr>
          </a:p>
          <a:p>
            <a:pPr marL="285750" indent="-285750" algn="ctr">
              <a:lnSpc>
                <a:spcPct val="90000"/>
              </a:lnSpc>
            </a:pPr>
            <a:r>
              <a:rPr lang="en-US" altLang="zh-CN" sz="2400" dirty="0">
                <a:solidFill>
                  <a:srgbClr val="92D050"/>
                </a:solidFill>
                <a:ea typeface="Microsoft YaHei"/>
              </a:rPr>
              <a:t>Why whale strandings happen</a:t>
            </a:r>
            <a:br>
              <a:rPr lang="en-US" altLang="zh-CN" sz="2400" dirty="0"/>
            </a:br>
            <a:r>
              <a:rPr lang="en-US" altLang="zh-CN" sz="2400" dirty="0">
                <a:solidFill>
                  <a:srgbClr val="FFFFFF"/>
                </a:solidFill>
                <a:ea typeface="Microsoft YaHei"/>
              </a:rPr>
              <a:t> </a:t>
            </a:r>
            <a:br>
              <a:rPr lang="en-US" altLang="zh-CN" sz="2400" dirty="0"/>
            </a:br>
            <a:endParaRPr lang="en-US" sz="2400">
              <a:solidFill>
                <a:srgbClr val="FFFFFF"/>
              </a:solidFill>
              <a:ea typeface="Microsoft YaHei"/>
            </a:endParaRPr>
          </a:p>
          <a:p>
            <a:pPr marL="285750" indent="-285750" algn="ctr">
              <a:lnSpc>
                <a:spcPct val="90000"/>
              </a:lnSpc>
            </a:pPr>
            <a:endParaRPr lang="en-US" altLang="zh-CN" sz="2400" dirty="0">
              <a:solidFill>
                <a:srgbClr val="FFFFFF"/>
              </a:solidFill>
              <a:ea typeface="Microsoft YaHei"/>
            </a:endParaRPr>
          </a:p>
          <a:p>
            <a:pPr algn="ctr">
              <a:lnSpc>
                <a:spcPct val="90000"/>
              </a:lnSpc>
            </a:pPr>
            <a:endParaRPr lang="en-US" altLang="zh-CN" sz="1000">
              <a:solidFill>
                <a:srgbClr val="FFFFFF"/>
              </a:solidFill>
            </a:endParaRPr>
          </a:p>
          <a:p>
            <a:pPr algn="ctr">
              <a:lnSpc>
                <a:spcPct val="90000"/>
              </a:lnSpc>
            </a:pPr>
            <a:endParaRPr lang="en-US" altLang="zh-CN" sz="1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4921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0D3C368-D994-9FAD-3BEA-0910F633AD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53" y="310919"/>
            <a:ext cx="6920520" cy="1665442"/>
          </a:xfrm>
        </p:spPr>
        <p:txBody>
          <a:bodyPr anchor="ctr">
            <a:normAutofit/>
          </a:bodyPr>
          <a:lstStyle/>
          <a:p>
            <a:pPr>
              <a:lnSpc>
                <a:spcPct val="103000"/>
              </a:lnSpc>
            </a:pPr>
            <a:r>
              <a:rPr lang="zh-CN" sz="4800">
                <a:solidFill>
                  <a:srgbClr val="431C30"/>
                </a:solidFill>
                <a:ea typeface="+mj-lt"/>
                <a:cs typeface="+mj-lt"/>
              </a:rPr>
              <a:t>The author</a:t>
            </a:r>
            <a:r>
              <a:rPr lang="en-US" altLang="zh-CN" sz="4800" dirty="0">
                <a:solidFill>
                  <a:srgbClr val="431C30"/>
                </a:solidFill>
                <a:ea typeface="+mj-lt"/>
                <a:cs typeface="+mj-lt"/>
              </a:rPr>
              <a:t>'</a:t>
            </a:r>
            <a:r>
              <a:rPr lang="zh-CN" sz="4800">
                <a:solidFill>
                  <a:srgbClr val="431C30"/>
                </a:solidFill>
                <a:ea typeface="+mj-lt"/>
                <a:cs typeface="+mj-lt"/>
              </a:rPr>
              <a:t>s opinion</a:t>
            </a:r>
            <a:endParaRPr lang="zh-CN" sz="4800">
              <a:solidFill>
                <a:srgbClr val="431C30"/>
              </a:solidFill>
              <a:ea typeface="Microsoft YaHei"/>
            </a:endParaRPr>
          </a:p>
          <a:p>
            <a:pPr>
              <a:lnSpc>
                <a:spcPct val="103000"/>
              </a:lnSpc>
            </a:pPr>
            <a:endParaRPr lang="zh-CN" altLang="en-US">
              <a:ea typeface="Microsoft YaHei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5FCEC1F-F140-0471-BECF-81C5747B6B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947" y="1712547"/>
            <a:ext cx="4632022" cy="3829823"/>
          </a:xfrm>
        </p:spPr>
        <p:txBody>
          <a:bodyPr lIns="109728" tIns="109728" rIns="109728" bIns="91440" anchor="t">
            <a:noAutofit/>
          </a:bodyPr>
          <a:lstStyle/>
          <a:p>
            <a:pPr>
              <a:lnSpc>
                <a:spcPct val="108000"/>
              </a:lnSpc>
            </a:pPr>
            <a:r>
              <a:rPr lang="zh-CN" sz="2400">
                <a:ea typeface="+mn-lt"/>
                <a:cs typeface="+mn-lt"/>
              </a:rPr>
              <a:t>Respect and compassion for whale life.</a:t>
            </a:r>
            <a:endParaRPr lang="zh-CN" altLang="en-US" sz="2400">
              <a:ea typeface="Microsoft YaHei"/>
            </a:endParaRPr>
          </a:p>
          <a:p>
            <a:pPr>
              <a:lnSpc>
                <a:spcPct val="108000"/>
              </a:lnSpc>
            </a:pPr>
            <a:endParaRPr lang="zh-CN" altLang="en-US" sz="2400" dirty="0">
              <a:ea typeface="+mn-lt"/>
              <a:cs typeface="+mn-lt"/>
            </a:endParaRPr>
          </a:p>
          <a:p>
            <a:pPr>
              <a:lnSpc>
                <a:spcPct val="108000"/>
              </a:lnSpc>
            </a:pPr>
            <a:r>
              <a:rPr lang="en-US" altLang="zh-CN" sz="2400" dirty="0">
                <a:ea typeface="+mn-lt"/>
                <a:cs typeface="+mn-lt"/>
              </a:rPr>
              <a:t>Comprehension of saving the whales.</a:t>
            </a:r>
            <a:endParaRPr lang="zh-CN" sz="2400" dirty="0">
              <a:ea typeface="+mn-lt"/>
              <a:cs typeface="+mn-lt"/>
            </a:endParaRPr>
          </a:p>
          <a:p>
            <a:pPr>
              <a:lnSpc>
                <a:spcPct val="108000"/>
              </a:lnSpc>
            </a:pPr>
            <a:endParaRPr lang="zh-CN" altLang="en-US" sz="2400">
              <a:ea typeface="+mn-lt"/>
              <a:cs typeface="+mn-lt"/>
            </a:endParaRPr>
          </a:p>
          <a:p>
            <a:pPr>
              <a:lnSpc>
                <a:spcPct val="108000"/>
              </a:lnSpc>
            </a:pPr>
            <a:r>
              <a:rPr lang="zh-CN" sz="2400">
                <a:ea typeface="+mn-lt"/>
                <a:cs typeface="+mn-lt"/>
              </a:rPr>
              <a:t>Helplessness in the face of whale mass strandings.</a:t>
            </a:r>
            <a:endParaRPr lang="zh-CN" altLang="en-US" sz="2400">
              <a:ea typeface="Microsoft YaHei"/>
            </a:endParaRPr>
          </a:p>
          <a:p>
            <a:pPr>
              <a:lnSpc>
                <a:spcPct val="108000"/>
              </a:lnSpc>
            </a:pPr>
            <a:endParaRPr lang="zh-CN" altLang="en-US">
              <a:ea typeface="Microsoft YaHei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澳大利亚200头鲸鱼大规模搁浅后死亡- 2022年9月22日, 俄罗斯卫星通讯社">
            <a:extLst>
              <a:ext uri="{FF2B5EF4-FFF2-40B4-BE49-F238E27FC236}">
                <a16:creationId xmlns:a16="http://schemas.microsoft.com/office/drawing/2014/main" id="{F2BCB535-033C-8DAA-21E3-55D22C86F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669" y="1613133"/>
            <a:ext cx="4848551" cy="363173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886F4ED-FBDD-DC82-ACC5-D85665E92191}"/>
              </a:ext>
            </a:extLst>
          </p:cNvPr>
          <p:cNvSpPr txBox="1"/>
          <p:nvPr/>
        </p:nvSpPr>
        <p:spPr>
          <a:xfrm>
            <a:off x="6917764" y="6290235"/>
            <a:ext cx="428811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>
                <a:ea typeface="Microsoft YaHei"/>
              </a:rPr>
              <a:t>It is adopted from </a:t>
            </a:r>
            <a:r>
              <a:rPr lang="en-US" altLang="zh-CN" err="1">
                <a:ea typeface="Microsoft YaHei"/>
              </a:rPr>
              <a:t>chatgpt</a:t>
            </a:r>
            <a:endParaRPr lang="zh-CN" err="1"/>
          </a:p>
        </p:txBody>
      </p:sp>
    </p:spTree>
    <p:extLst>
      <p:ext uri="{BB962C8B-B14F-4D97-AF65-F5344CB8AC3E}">
        <p14:creationId xmlns:p14="http://schemas.microsoft.com/office/powerpoint/2010/main" val="1000966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1F72CB4B-A086-E546-83B0-DD8F40789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5DD884C-B1AF-B6EE-5790-EB92B69A7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030"/>
            <a:ext cx="4470832" cy="1507398"/>
          </a:xfrm>
        </p:spPr>
        <p:txBody>
          <a:bodyPr anchor="ctr">
            <a:normAutofit/>
          </a:bodyPr>
          <a:lstStyle/>
          <a:p>
            <a:r>
              <a:rPr lang="zh-CN">
                <a:ea typeface="+mj-lt"/>
                <a:cs typeface="+mj-lt"/>
              </a:rPr>
              <a:t>My response</a:t>
            </a:r>
            <a:endParaRPr lang="zh-CN"/>
          </a:p>
          <a:p>
            <a:endParaRPr lang="zh-CN" altLang="en-US">
              <a:ea typeface="Microsoft YaHei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EE79D0-76EF-FA54-1955-FD40AA9CE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39" y="2160191"/>
            <a:ext cx="4595846" cy="3719920"/>
          </a:xfrm>
        </p:spPr>
        <p:txBody>
          <a:bodyPr lIns="109728" tIns="109728" rIns="109728" bIns="91440" anchor="t">
            <a:noAutofit/>
          </a:bodyPr>
          <a:lstStyle/>
          <a:p>
            <a:r>
              <a:rPr lang="zh-CN" sz="2400">
                <a:ea typeface="+mn-lt"/>
                <a:cs typeface="+mn-lt"/>
              </a:rPr>
              <a:t>Whale mass stranding is an alarming ecological issue</a:t>
            </a:r>
            <a:endParaRPr lang="zh-CN" altLang="en-US" sz="2400">
              <a:ea typeface="Microsoft YaHei"/>
            </a:endParaRPr>
          </a:p>
          <a:p>
            <a:r>
              <a:rPr lang="zh-CN" sz="2400">
                <a:ea typeface="+mn-lt"/>
                <a:cs typeface="+mn-lt"/>
              </a:rPr>
              <a:t>Encourage scientific stud</a:t>
            </a:r>
            <a:r>
              <a:rPr lang="en-US" altLang="zh-CN" sz="2400">
                <a:ea typeface="+mn-lt"/>
                <a:cs typeface="+mn-lt"/>
              </a:rPr>
              <a:t>y  promote effective protection.  rescue measures</a:t>
            </a:r>
            <a:endParaRPr lang="zh-CN" altLang="en-US" sz="2400">
              <a:ea typeface="Microsoft YaHei"/>
            </a:endParaRPr>
          </a:p>
          <a:p>
            <a:endParaRPr lang="zh-CN" altLang="en-US">
              <a:ea typeface="Microsoft YaHei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49151340-7EF2-0647-A719-394EFC3A18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874484"/>
            <a:ext cx="0" cy="3394558"/>
          </a:xfrm>
          <a:prstGeom prst="line">
            <a:avLst/>
          </a:prstGeom>
          <a:ln w="25400" cap="rnd">
            <a:solidFill>
              <a:schemeClr val="bg2">
                <a:lumMod val="75000"/>
                <a:alpha val="6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3489C4F2-DD1E-5B3E-23E2-817BC1CA4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8669" y="1004724"/>
            <a:ext cx="4848551" cy="4848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1909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49258-A7A8-23E6-2BCC-8ADA53093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12999"/>
              </a:lnSpc>
            </a:pPr>
            <a:r>
              <a:rPr lang="zh-CN">
                <a:solidFill>
                  <a:srgbClr val="000000"/>
                </a:solidFill>
                <a:ea typeface="+mj-lt"/>
                <a:cs typeface="+mj-lt"/>
              </a:rPr>
              <a:t>Recommendations</a:t>
            </a:r>
            <a:endParaRPr lang="zh-CN"/>
          </a:p>
          <a:p>
            <a:pPr>
              <a:lnSpc>
                <a:spcPct val="112999"/>
              </a:lnSpc>
            </a:pPr>
            <a:endParaRPr lang="zh-CN" altLang="en-US">
              <a:ea typeface="Microsoft YaHei"/>
            </a:endParaRPr>
          </a:p>
        </p:txBody>
      </p:sp>
      <p:graphicFrame>
        <p:nvGraphicFramePr>
          <p:cNvPr id="6" name="内容占位符 2">
            <a:extLst>
              <a:ext uri="{FF2B5EF4-FFF2-40B4-BE49-F238E27FC236}">
                <a16:creationId xmlns:a16="http://schemas.microsoft.com/office/drawing/2014/main" id="{1000E701-57F8-6099-5FAF-1153650667A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00270925"/>
              </p:ext>
            </p:extLst>
          </p:nvPr>
        </p:nvGraphicFramePr>
        <p:xfrm>
          <a:off x="351283" y="831438"/>
          <a:ext cx="12160961" cy="59288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768311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C0C9ED2-DBC2-3342-B244-B04D4B371C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086ED77-CD6B-787F-A1E7-BE47E01A9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60120"/>
            <a:ext cx="5135880" cy="1508760"/>
          </a:xfrm>
        </p:spPr>
        <p:txBody>
          <a:bodyPr anchor="ctr">
            <a:normAutofit/>
          </a:bodyPr>
          <a:lstStyle/>
          <a:p>
            <a:r>
              <a:rPr lang="zh-CN" sz="4800" b="1">
                <a:ea typeface="+mj-lt"/>
                <a:cs typeface="+mj-lt"/>
              </a:rPr>
              <a:t>Conclusion</a:t>
            </a:r>
            <a:endParaRPr lang="zh-CN" sz="4800">
              <a:ea typeface="Microsoft YaHei"/>
            </a:endParaRPr>
          </a:p>
          <a:p>
            <a:endParaRPr lang="zh-CN" altLang="en-US">
              <a:ea typeface="Microsoft YaHei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EAC538-0855-F622-A764-0BA8F921ED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499" y="2808514"/>
            <a:ext cx="5143501" cy="3144612"/>
          </a:xfrm>
        </p:spPr>
        <p:txBody>
          <a:bodyPr lIns="109728" tIns="109728" rIns="109728" bIns="91440" anchor="t">
            <a:noAutofit/>
          </a:bodyPr>
          <a:lstStyle/>
          <a:p>
            <a:r>
              <a:rPr lang="en-US" altLang="zh-CN" sz="2400" dirty="0">
                <a:ea typeface="+mn-lt"/>
                <a:cs typeface="+mn-lt"/>
              </a:rPr>
              <a:t> E</a:t>
            </a:r>
            <a:r>
              <a:rPr lang="zh-CN" sz="2400">
                <a:ea typeface="+mn-lt"/>
                <a:cs typeface="+mn-lt"/>
              </a:rPr>
              <a:t>nhance scientific research</a:t>
            </a:r>
            <a:endParaRPr lang="zh-CN" altLang="en-US" sz="2400">
              <a:ea typeface="+mn-lt"/>
              <a:cs typeface="+mn-lt"/>
            </a:endParaRPr>
          </a:p>
          <a:p>
            <a:r>
              <a:rPr lang="zh-CN" altLang="en-US" sz="2400" dirty="0">
                <a:ea typeface="+mn-lt"/>
                <a:cs typeface="+mn-lt"/>
              </a:rPr>
              <a:t> </a:t>
            </a:r>
            <a:r>
              <a:rPr lang="en-US" altLang="zh-CN" sz="2400" dirty="0">
                <a:ea typeface="+mn-lt"/>
                <a:cs typeface="+mn-lt"/>
              </a:rPr>
              <a:t>P</a:t>
            </a:r>
            <a:r>
              <a:rPr lang="zh-CN" sz="2400">
                <a:ea typeface="+mn-lt"/>
                <a:cs typeface="+mn-lt"/>
              </a:rPr>
              <a:t>romot</a:t>
            </a:r>
            <a:r>
              <a:rPr lang="en-US" altLang="zh-CN" sz="2400" dirty="0">
                <a:ea typeface="+mn-lt"/>
                <a:cs typeface="+mn-lt"/>
              </a:rPr>
              <a:t>e</a:t>
            </a:r>
            <a:r>
              <a:rPr lang="zh-CN" sz="2400">
                <a:ea typeface="+mn-lt"/>
                <a:cs typeface="+mn-lt"/>
              </a:rPr>
              <a:t> effective protection</a:t>
            </a:r>
            <a:endParaRPr lang="zh-CN" altLang="en-US" sz="2400">
              <a:ea typeface="+mn-lt"/>
              <a:cs typeface="+mn-lt"/>
            </a:endParaRPr>
          </a:p>
          <a:p>
            <a:r>
              <a:rPr lang="zh-CN" altLang="en-US" sz="2400" dirty="0">
                <a:ea typeface="+mn-lt"/>
                <a:cs typeface="+mn-lt"/>
              </a:rPr>
              <a:t> </a:t>
            </a:r>
            <a:r>
              <a:rPr lang="en-US" altLang="zh-CN" sz="2400" dirty="0">
                <a:ea typeface="+mn-lt"/>
                <a:cs typeface="+mn-lt"/>
              </a:rPr>
              <a:t>R</a:t>
            </a:r>
            <a:r>
              <a:rPr lang="zh-CN" sz="2400">
                <a:ea typeface="+mn-lt"/>
                <a:cs typeface="+mn-lt"/>
              </a:rPr>
              <a:t>escu</a:t>
            </a:r>
            <a:r>
              <a:rPr lang="en-US" altLang="zh-CN" sz="2400" dirty="0">
                <a:ea typeface="+mn-lt"/>
                <a:cs typeface="+mn-lt"/>
              </a:rPr>
              <a:t>e</a:t>
            </a:r>
            <a:r>
              <a:rPr lang="zh-CN" sz="2400">
                <a:ea typeface="+mn-lt"/>
                <a:cs typeface="+mn-lt"/>
              </a:rPr>
              <a:t> measures</a:t>
            </a:r>
            <a:endParaRPr lang="zh-CN" altLang="en-US" sz="2400">
              <a:ea typeface="+mn-lt"/>
              <a:cs typeface="+mn-lt"/>
            </a:endParaRPr>
          </a:p>
          <a:p>
            <a:r>
              <a:rPr lang="zh-CN" sz="2400" dirty="0">
                <a:ea typeface="+mn-lt"/>
                <a:cs typeface="+mn-lt"/>
              </a:rPr>
              <a:t> </a:t>
            </a:r>
            <a:r>
              <a:rPr lang="en-US" altLang="zh-CN" sz="2400" dirty="0">
                <a:ea typeface="+mn-lt"/>
                <a:cs typeface="+mn-lt"/>
              </a:rPr>
              <a:t>R</a:t>
            </a:r>
            <a:r>
              <a:rPr lang="zh-CN" sz="2400">
                <a:ea typeface="+mn-lt"/>
                <a:cs typeface="+mn-lt"/>
              </a:rPr>
              <a:t>aisi</a:t>
            </a:r>
            <a:r>
              <a:rPr lang="en-US" altLang="zh-CN" sz="2400" dirty="0">
                <a:ea typeface="+mn-lt"/>
                <a:cs typeface="+mn-lt"/>
              </a:rPr>
              <a:t>e</a:t>
            </a:r>
            <a:r>
              <a:rPr lang="zh-CN" sz="2400">
                <a:ea typeface="+mn-lt"/>
                <a:cs typeface="+mn-lt"/>
              </a:rPr>
              <a:t>  public awareness</a:t>
            </a:r>
            <a:endParaRPr lang="zh-CN" altLang="en-US" sz="2400">
              <a:ea typeface="+mn-lt"/>
              <a:cs typeface="+mn-lt"/>
            </a:endParaRPr>
          </a:p>
          <a:p>
            <a:r>
              <a:rPr lang="zh-CN" altLang="en-US" sz="2400" dirty="0">
                <a:ea typeface="+mn-lt"/>
                <a:cs typeface="+mn-lt"/>
              </a:rPr>
              <a:t> </a:t>
            </a:r>
            <a:r>
              <a:rPr lang="en-US" altLang="en-US" sz="2400" dirty="0">
                <a:ea typeface="+mn-lt"/>
                <a:cs typeface="+mn-lt"/>
              </a:rPr>
              <a:t>P</a:t>
            </a:r>
            <a:r>
              <a:rPr lang="zh-CN" sz="2400">
                <a:ea typeface="+mn-lt"/>
                <a:cs typeface="+mn-lt"/>
              </a:rPr>
              <a:t>romot</a:t>
            </a:r>
            <a:r>
              <a:rPr lang="en-US" altLang="zh-CN" sz="2400" dirty="0">
                <a:ea typeface="+mn-lt"/>
                <a:cs typeface="+mn-lt"/>
              </a:rPr>
              <a:t>e</a:t>
            </a:r>
            <a:r>
              <a:rPr lang="zh-CN" sz="2400">
                <a:ea typeface="+mn-lt"/>
                <a:cs typeface="+mn-lt"/>
              </a:rPr>
              <a:t> global cooperation</a:t>
            </a:r>
            <a:endParaRPr lang="zh-CN" altLang="en-US" sz="2400">
              <a:ea typeface="+mn-lt"/>
              <a:cs typeface="+mn-lt"/>
            </a:endParaRPr>
          </a:p>
          <a:p>
            <a:r>
              <a:rPr lang="zh-CN" sz="2400" dirty="0">
                <a:ea typeface="+mn-lt"/>
                <a:cs typeface="+mn-lt"/>
              </a:rPr>
              <a:t> </a:t>
            </a:r>
            <a:r>
              <a:rPr lang="en-US" altLang="zh-CN" sz="2400" dirty="0">
                <a:ea typeface="+mn-lt"/>
                <a:cs typeface="+mn-lt"/>
              </a:rPr>
              <a:t>P</a:t>
            </a:r>
            <a:r>
              <a:rPr lang="zh-CN" sz="2400">
                <a:ea typeface="+mn-lt"/>
                <a:cs typeface="+mn-lt"/>
              </a:rPr>
              <a:t>rotect</a:t>
            </a:r>
            <a:r>
              <a:rPr lang="zh-CN" altLang="en-US" sz="2400">
                <a:ea typeface="+mn-lt"/>
                <a:cs typeface="+mn-lt"/>
              </a:rPr>
              <a:t> </a:t>
            </a:r>
            <a:r>
              <a:rPr lang="en-US" altLang="zh-CN" sz="2400" dirty="0">
                <a:ea typeface="+mn-lt"/>
                <a:cs typeface="+mn-lt"/>
              </a:rPr>
              <a:t>e</a:t>
            </a:r>
            <a:r>
              <a:rPr lang="zh-CN" sz="2400">
                <a:ea typeface="+mn-lt"/>
                <a:cs typeface="+mn-lt"/>
              </a:rPr>
              <a:t>cosystem</a:t>
            </a:r>
            <a:endParaRPr lang="zh-CN" altLang="en-US" sz="2400">
              <a:ea typeface="Microsoft YaHei"/>
            </a:endParaRPr>
          </a:p>
          <a:p>
            <a:endParaRPr lang="zh-CN" altLang="en-US" sz="2400">
              <a:ea typeface="Microsoft YaHei"/>
            </a:endParaRPr>
          </a:p>
        </p:txBody>
      </p:sp>
      <p:pic>
        <p:nvPicPr>
          <p:cNvPr id="5" name="图片 4" descr="一群人在沙滩上玩耍&#10;&#10;AI 生成的内容可能不正确。">
            <a:extLst>
              <a:ext uri="{FF2B5EF4-FFF2-40B4-BE49-F238E27FC236}">
                <a16:creationId xmlns:a16="http://schemas.microsoft.com/office/drawing/2014/main" id="{87CEBC37-212B-4583-BD8A-3AC5EA5362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243" r="27442" b="2"/>
          <a:stretch/>
        </p:blipFill>
        <p:spPr>
          <a:xfrm>
            <a:off x="6556895" y="10"/>
            <a:ext cx="3047936" cy="3767422"/>
          </a:xfrm>
          <a:custGeom>
            <a:avLst/>
            <a:gdLst/>
            <a:ahLst/>
            <a:cxnLst/>
            <a:rect l="l" t="t" r="r" b="b"/>
            <a:pathLst>
              <a:path w="3047936" h="3767432">
                <a:moveTo>
                  <a:pt x="0" y="0"/>
                </a:moveTo>
                <a:lnTo>
                  <a:pt x="3047936" y="0"/>
                </a:lnTo>
                <a:lnTo>
                  <a:pt x="3047936" y="2309286"/>
                </a:lnTo>
                <a:cubicBezTo>
                  <a:pt x="3047936" y="2747741"/>
                  <a:pt x="2923541" y="2967202"/>
                  <a:pt x="2649870" y="3158562"/>
                </a:cubicBezTo>
                <a:cubicBezTo>
                  <a:pt x="2365260" y="3323454"/>
                  <a:pt x="1991682" y="3394022"/>
                  <a:pt x="1660164" y="3650212"/>
                </a:cubicBezTo>
                <a:lnTo>
                  <a:pt x="1521470" y="3767432"/>
                </a:lnTo>
                <a:lnTo>
                  <a:pt x="1387771" y="3650212"/>
                </a:lnTo>
                <a:cubicBezTo>
                  <a:pt x="1056252" y="3394022"/>
                  <a:pt x="682674" y="3323454"/>
                  <a:pt x="398065" y="3158562"/>
                </a:cubicBezTo>
                <a:cubicBezTo>
                  <a:pt x="124394" y="2967202"/>
                  <a:pt x="0" y="2747741"/>
                  <a:pt x="0" y="2309286"/>
                </a:cubicBezTo>
                <a:close/>
              </a:path>
            </a:pathLst>
          </a:custGeom>
        </p:spPr>
      </p:pic>
      <p:pic>
        <p:nvPicPr>
          <p:cNvPr id="4" name="图片 3" descr="出于人道主义澳大利亚对40余头搁浅鲸实施安乐死">
            <a:extLst>
              <a:ext uri="{FF2B5EF4-FFF2-40B4-BE49-F238E27FC236}">
                <a16:creationId xmlns:a16="http://schemas.microsoft.com/office/drawing/2014/main" id="{22535135-4692-F60A-EF2C-746CAD010C2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8817" r="27834" b="-1"/>
          <a:stretch/>
        </p:blipFill>
        <p:spPr>
          <a:xfrm>
            <a:off x="8217579" y="3092961"/>
            <a:ext cx="3047936" cy="3767432"/>
          </a:xfrm>
          <a:custGeom>
            <a:avLst/>
            <a:gdLst/>
            <a:ahLst/>
            <a:cxnLst/>
            <a:rect l="l" t="t" r="r" b="b"/>
            <a:pathLst>
              <a:path w="3047936" h="3767432">
                <a:moveTo>
                  <a:pt x="1521470" y="0"/>
                </a:moveTo>
                <a:lnTo>
                  <a:pt x="1660164" y="117220"/>
                </a:lnTo>
                <a:cubicBezTo>
                  <a:pt x="1991682" y="373410"/>
                  <a:pt x="2365260" y="443978"/>
                  <a:pt x="2649870" y="608870"/>
                </a:cubicBezTo>
                <a:cubicBezTo>
                  <a:pt x="2923541" y="800230"/>
                  <a:pt x="3047936" y="1019691"/>
                  <a:pt x="3047936" y="1458146"/>
                </a:cubicBezTo>
                <a:lnTo>
                  <a:pt x="3047936" y="3767432"/>
                </a:lnTo>
                <a:lnTo>
                  <a:pt x="0" y="3767432"/>
                </a:lnTo>
                <a:lnTo>
                  <a:pt x="0" y="1458146"/>
                </a:lnTo>
                <a:cubicBezTo>
                  <a:pt x="0" y="1019691"/>
                  <a:pt x="124394" y="800230"/>
                  <a:pt x="398065" y="608870"/>
                </a:cubicBezTo>
                <a:cubicBezTo>
                  <a:pt x="682674" y="443978"/>
                  <a:pt x="1056252" y="373410"/>
                  <a:pt x="1387771" y="117220"/>
                </a:cubicBez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AD693D4-ED49-41BF-843E-43B09DBBA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4499" y="0"/>
            <a:ext cx="3152474" cy="3837982"/>
          </a:xfrm>
          <a:custGeom>
            <a:avLst/>
            <a:gdLst>
              <a:gd name="connsiteX0" fmla="*/ 0 w 3152219"/>
              <a:gd name="connsiteY0" fmla="*/ 0 h 3837982"/>
              <a:gd name="connsiteX1" fmla="*/ 3152219 w 3152219"/>
              <a:gd name="connsiteY1" fmla="*/ 0 h 3837982"/>
              <a:gd name="connsiteX2" fmla="*/ 3152219 w 3152219"/>
              <a:gd name="connsiteY2" fmla="*/ 2329946 h 3837982"/>
              <a:gd name="connsiteX3" fmla="*/ 2740534 w 3152219"/>
              <a:gd name="connsiteY3" fmla="*/ 3208280 h 3837982"/>
              <a:gd name="connsiteX4" fmla="*/ 1716965 w 3152219"/>
              <a:gd name="connsiteY4" fmla="*/ 3716751 h 3837982"/>
              <a:gd name="connsiteX5" fmla="*/ 1573526 w 3152219"/>
              <a:gd name="connsiteY5" fmla="*/ 3837982 h 3837982"/>
              <a:gd name="connsiteX6" fmla="*/ 1435253 w 3152219"/>
              <a:gd name="connsiteY6" fmla="*/ 3716751 h 3837982"/>
              <a:gd name="connsiteX7" fmla="*/ 411685 w 3152219"/>
              <a:gd name="connsiteY7" fmla="*/ 3208280 h 3837982"/>
              <a:gd name="connsiteX8" fmla="*/ 0 w 3152219"/>
              <a:gd name="connsiteY8" fmla="*/ 2329946 h 3837982"/>
              <a:gd name="connsiteX0" fmla="*/ 0 w 3152219"/>
              <a:gd name="connsiteY0" fmla="*/ 0 h 3837982"/>
              <a:gd name="connsiteX1" fmla="*/ 3152219 w 3152219"/>
              <a:gd name="connsiteY1" fmla="*/ 0 h 3837982"/>
              <a:gd name="connsiteX2" fmla="*/ 3152219 w 3152219"/>
              <a:gd name="connsiteY2" fmla="*/ 2329946 h 3837982"/>
              <a:gd name="connsiteX3" fmla="*/ 2740534 w 3152219"/>
              <a:gd name="connsiteY3" fmla="*/ 3208280 h 3837982"/>
              <a:gd name="connsiteX4" fmla="*/ 1716965 w 3152219"/>
              <a:gd name="connsiteY4" fmla="*/ 3716751 h 3837982"/>
              <a:gd name="connsiteX5" fmla="*/ 1573526 w 3152219"/>
              <a:gd name="connsiteY5" fmla="*/ 3837982 h 3837982"/>
              <a:gd name="connsiteX6" fmla="*/ 1435253 w 3152219"/>
              <a:gd name="connsiteY6" fmla="*/ 3716751 h 3837982"/>
              <a:gd name="connsiteX7" fmla="*/ 411685 w 3152219"/>
              <a:gd name="connsiteY7" fmla="*/ 3208280 h 3837982"/>
              <a:gd name="connsiteX8" fmla="*/ 0 w 3152219"/>
              <a:gd name="connsiteY8" fmla="*/ 2329946 h 3837982"/>
              <a:gd name="connsiteX9" fmla="*/ 91440 w 3152219"/>
              <a:gd name="connsiteY9" fmla="*/ 91440 h 3837982"/>
              <a:gd name="connsiteX0" fmla="*/ 5349 w 3157568"/>
              <a:gd name="connsiteY0" fmla="*/ 0 h 3837982"/>
              <a:gd name="connsiteX1" fmla="*/ 3157568 w 3157568"/>
              <a:gd name="connsiteY1" fmla="*/ 0 h 3837982"/>
              <a:gd name="connsiteX2" fmla="*/ 3157568 w 3157568"/>
              <a:gd name="connsiteY2" fmla="*/ 2329946 h 3837982"/>
              <a:gd name="connsiteX3" fmla="*/ 2745883 w 3157568"/>
              <a:gd name="connsiteY3" fmla="*/ 3208280 h 3837982"/>
              <a:gd name="connsiteX4" fmla="*/ 1722314 w 3157568"/>
              <a:gd name="connsiteY4" fmla="*/ 3716751 h 3837982"/>
              <a:gd name="connsiteX5" fmla="*/ 1578875 w 3157568"/>
              <a:gd name="connsiteY5" fmla="*/ 3837982 h 3837982"/>
              <a:gd name="connsiteX6" fmla="*/ 1440602 w 3157568"/>
              <a:gd name="connsiteY6" fmla="*/ 3716751 h 3837982"/>
              <a:gd name="connsiteX7" fmla="*/ 417034 w 3157568"/>
              <a:gd name="connsiteY7" fmla="*/ 3208280 h 3837982"/>
              <a:gd name="connsiteX8" fmla="*/ 5349 w 3157568"/>
              <a:gd name="connsiteY8" fmla="*/ 2329946 h 3837982"/>
              <a:gd name="connsiteX9" fmla="*/ 0 w 3157568"/>
              <a:gd name="connsiteY9" fmla="*/ 4839 h 3837982"/>
              <a:gd name="connsiteX0" fmla="*/ 255 w 3152474"/>
              <a:gd name="connsiteY0" fmla="*/ 0 h 3837982"/>
              <a:gd name="connsiteX1" fmla="*/ 3152474 w 3152474"/>
              <a:gd name="connsiteY1" fmla="*/ 0 h 3837982"/>
              <a:gd name="connsiteX2" fmla="*/ 3152474 w 3152474"/>
              <a:gd name="connsiteY2" fmla="*/ 2329946 h 3837982"/>
              <a:gd name="connsiteX3" fmla="*/ 2740789 w 3152474"/>
              <a:gd name="connsiteY3" fmla="*/ 3208280 h 3837982"/>
              <a:gd name="connsiteX4" fmla="*/ 1717220 w 3152474"/>
              <a:gd name="connsiteY4" fmla="*/ 3716751 h 3837982"/>
              <a:gd name="connsiteX5" fmla="*/ 1573781 w 3152474"/>
              <a:gd name="connsiteY5" fmla="*/ 3837982 h 3837982"/>
              <a:gd name="connsiteX6" fmla="*/ 1435508 w 3152474"/>
              <a:gd name="connsiteY6" fmla="*/ 3716751 h 3837982"/>
              <a:gd name="connsiteX7" fmla="*/ 411940 w 3152474"/>
              <a:gd name="connsiteY7" fmla="*/ 3208280 h 3837982"/>
              <a:gd name="connsiteX8" fmla="*/ 255 w 3152474"/>
              <a:gd name="connsiteY8" fmla="*/ 2329946 h 3837982"/>
              <a:gd name="connsiteX9" fmla="*/ 0 w 3152474"/>
              <a:gd name="connsiteY9" fmla="*/ 35404 h 3837982"/>
              <a:gd name="connsiteX0" fmla="*/ 3152474 w 3152474"/>
              <a:gd name="connsiteY0" fmla="*/ 0 h 3837982"/>
              <a:gd name="connsiteX1" fmla="*/ 3152474 w 3152474"/>
              <a:gd name="connsiteY1" fmla="*/ 2329946 h 3837982"/>
              <a:gd name="connsiteX2" fmla="*/ 2740789 w 3152474"/>
              <a:gd name="connsiteY2" fmla="*/ 3208280 h 3837982"/>
              <a:gd name="connsiteX3" fmla="*/ 1717220 w 3152474"/>
              <a:gd name="connsiteY3" fmla="*/ 3716751 h 3837982"/>
              <a:gd name="connsiteX4" fmla="*/ 1573781 w 3152474"/>
              <a:gd name="connsiteY4" fmla="*/ 3837982 h 3837982"/>
              <a:gd name="connsiteX5" fmla="*/ 1435508 w 3152474"/>
              <a:gd name="connsiteY5" fmla="*/ 3716751 h 3837982"/>
              <a:gd name="connsiteX6" fmla="*/ 411940 w 3152474"/>
              <a:gd name="connsiteY6" fmla="*/ 3208280 h 3837982"/>
              <a:gd name="connsiteX7" fmla="*/ 255 w 3152474"/>
              <a:gd name="connsiteY7" fmla="*/ 2329946 h 3837982"/>
              <a:gd name="connsiteX8" fmla="*/ 0 w 3152474"/>
              <a:gd name="connsiteY8" fmla="*/ 35404 h 3837982"/>
              <a:gd name="connsiteX0" fmla="*/ 3152474 w 3152474"/>
              <a:gd name="connsiteY0" fmla="*/ 0 h 3837982"/>
              <a:gd name="connsiteX1" fmla="*/ 3152474 w 3152474"/>
              <a:gd name="connsiteY1" fmla="*/ 2329946 h 3837982"/>
              <a:gd name="connsiteX2" fmla="*/ 2740789 w 3152474"/>
              <a:gd name="connsiteY2" fmla="*/ 3208280 h 3837982"/>
              <a:gd name="connsiteX3" fmla="*/ 1717220 w 3152474"/>
              <a:gd name="connsiteY3" fmla="*/ 3716751 h 3837982"/>
              <a:gd name="connsiteX4" fmla="*/ 1573781 w 3152474"/>
              <a:gd name="connsiteY4" fmla="*/ 3837982 h 3837982"/>
              <a:gd name="connsiteX5" fmla="*/ 1435508 w 3152474"/>
              <a:gd name="connsiteY5" fmla="*/ 3716751 h 3837982"/>
              <a:gd name="connsiteX6" fmla="*/ 411940 w 3152474"/>
              <a:gd name="connsiteY6" fmla="*/ 3208280 h 3837982"/>
              <a:gd name="connsiteX7" fmla="*/ 255 w 3152474"/>
              <a:gd name="connsiteY7" fmla="*/ 2329946 h 3837982"/>
              <a:gd name="connsiteX8" fmla="*/ 0 w 3152474"/>
              <a:gd name="connsiteY8" fmla="*/ 4839 h 3837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2474" h="3837982">
                <a:moveTo>
                  <a:pt x="3152474" y="0"/>
                </a:moveTo>
                <a:lnTo>
                  <a:pt x="3152474" y="2329946"/>
                </a:lnTo>
                <a:cubicBezTo>
                  <a:pt x="3152474" y="2783403"/>
                  <a:pt x="3023823" y="3010372"/>
                  <a:pt x="2740789" y="3208280"/>
                </a:cubicBezTo>
                <a:cubicBezTo>
                  <a:pt x="2446441" y="3378814"/>
                  <a:pt x="2060081" y="3451796"/>
                  <a:pt x="1717220" y="3716751"/>
                </a:cubicBezTo>
                <a:lnTo>
                  <a:pt x="1573781" y="3837982"/>
                </a:lnTo>
                <a:lnTo>
                  <a:pt x="1435508" y="3716751"/>
                </a:lnTo>
                <a:cubicBezTo>
                  <a:pt x="1092646" y="3451796"/>
                  <a:pt x="706286" y="3378814"/>
                  <a:pt x="411940" y="3208280"/>
                </a:cubicBezTo>
                <a:cubicBezTo>
                  <a:pt x="128905" y="3010372"/>
                  <a:pt x="255" y="2783403"/>
                  <a:pt x="255" y="2329946"/>
                </a:cubicBezTo>
                <a:cubicBezTo>
                  <a:pt x="255" y="1553297"/>
                  <a:pt x="0" y="4839"/>
                  <a:pt x="0" y="4839"/>
                </a:cubicBez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4BD717D-C78B-4563-834F-8AC2FA8315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65438" y="3022411"/>
            <a:ext cx="3152219" cy="3823431"/>
          </a:xfrm>
          <a:custGeom>
            <a:avLst/>
            <a:gdLst>
              <a:gd name="connsiteX0" fmla="*/ 1573526 w 3152219"/>
              <a:gd name="connsiteY0" fmla="*/ 0 h 3823431"/>
              <a:gd name="connsiteX1" fmla="*/ 1716965 w 3152219"/>
              <a:gd name="connsiteY1" fmla="*/ 121231 h 3823431"/>
              <a:gd name="connsiteX2" fmla="*/ 2740534 w 3152219"/>
              <a:gd name="connsiteY2" fmla="*/ 629702 h 3823431"/>
              <a:gd name="connsiteX3" fmla="*/ 3152219 w 3152219"/>
              <a:gd name="connsiteY3" fmla="*/ 1508036 h 3823431"/>
              <a:gd name="connsiteX4" fmla="*/ 3152219 w 3152219"/>
              <a:gd name="connsiteY4" fmla="*/ 3823431 h 3823431"/>
              <a:gd name="connsiteX5" fmla="*/ 0 w 3152219"/>
              <a:gd name="connsiteY5" fmla="*/ 3823431 h 3823431"/>
              <a:gd name="connsiteX6" fmla="*/ 0 w 3152219"/>
              <a:gd name="connsiteY6" fmla="*/ 1508036 h 3823431"/>
              <a:gd name="connsiteX7" fmla="*/ 411685 w 3152219"/>
              <a:gd name="connsiteY7" fmla="*/ 629702 h 3823431"/>
              <a:gd name="connsiteX8" fmla="*/ 1435253 w 3152219"/>
              <a:gd name="connsiteY8" fmla="*/ 121231 h 3823431"/>
              <a:gd name="connsiteX0" fmla="*/ 0 w 3152219"/>
              <a:gd name="connsiteY0" fmla="*/ 3823431 h 3914871"/>
              <a:gd name="connsiteX1" fmla="*/ 0 w 3152219"/>
              <a:gd name="connsiteY1" fmla="*/ 1508036 h 3914871"/>
              <a:gd name="connsiteX2" fmla="*/ 411685 w 3152219"/>
              <a:gd name="connsiteY2" fmla="*/ 629702 h 3914871"/>
              <a:gd name="connsiteX3" fmla="*/ 1435253 w 3152219"/>
              <a:gd name="connsiteY3" fmla="*/ 121231 h 3914871"/>
              <a:gd name="connsiteX4" fmla="*/ 1573526 w 3152219"/>
              <a:gd name="connsiteY4" fmla="*/ 0 h 3914871"/>
              <a:gd name="connsiteX5" fmla="*/ 1716965 w 3152219"/>
              <a:gd name="connsiteY5" fmla="*/ 121231 h 3914871"/>
              <a:gd name="connsiteX6" fmla="*/ 2740534 w 3152219"/>
              <a:gd name="connsiteY6" fmla="*/ 629702 h 3914871"/>
              <a:gd name="connsiteX7" fmla="*/ 3152219 w 3152219"/>
              <a:gd name="connsiteY7" fmla="*/ 1508036 h 3914871"/>
              <a:gd name="connsiteX8" fmla="*/ 3152219 w 3152219"/>
              <a:gd name="connsiteY8" fmla="*/ 3823431 h 3914871"/>
              <a:gd name="connsiteX9" fmla="*/ 91440 w 3152219"/>
              <a:gd name="connsiteY9" fmla="*/ 3914871 h 3914871"/>
              <a:gd name="connsiteX0" fmla="*/ 0 w 3152219"/>
              <a:gd name="connsiteY0" fmla="*/ 3823431 h 3823431"/>
              <a:gd name="connsiteX1" fmla="*/ 0 w 3152219"/>
              <a:gd name="connsiteY1" fmla="*/ 1508036 h 3823431"/>
              <a:gd name="connsiteX2" fmla="*/ 411685 w 3152219"/>
              <a:gd name="connsiteY2" fmla="*/ 629702 h 3823431"/>
              <a:gd name="connsiteX3" fmla="*/ 1435253 w 3152219"/>
              <a:gd name="connsiteY3" fmla="*/ 121231 h 3823431"/>
              <a:gd name="connsiteX4" fmla="*/ 1573526 w 3152219"/>
              <a:gd name="connsiteY4" fmla="*/ 0 h 3823431"/>
              <a:gd name="connsiteX5" fmla="*/ 1716965 w 3152219"/>
              <a:gd name="connsiteY5" fmla="*/ 121231 h 3823431"/>
              <a:gd name="connsiteX6" fmla="*/ 2740534 w 3152219"/>
              <a:gd name="connsiteY6" fmla="*/ 629702 h 3823431"/>
              <a:gd name="connsiteX7" fmla="*/ 3152219 w 3152219"/>
              <a:gd name="connsiteY7" fmla="*/ 1508036 h 3823431"/>
              <a:gd name="connsiteX8" fmla="*/ 3152219 w 3152219"/>
              <a:gd name="connsiteY8" fmla="*/ 3823431 h 3823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152219" h="3823431">
                <a:moveTo>
                  <a:pt x="0" y="3823431"/>
                </a:moveTo>
                <a:lnTo>
                  <a:pt x="0" y="1508036"/>
                </a:lnTo>
                <a:cubicBezTo>
                  <a:pt x="0" y="1054579"/>
                  <a:pt x="128650" y="827610"/>
                  <a:pt x="411685" y="629702"/>
                </a:cubicBezTo>
                <a:cubicBezTo>
                  <a:pt x="706031" y="459168"/>
                  <a:pt x="1092391" y="386186"/>
                  <a:pt x="1435253" y="121231"/>
                </a:cubicBezTo>
                <a:lnTo>
                  <a:pt x="1573526" y="0"/>
                </a:lnTo>
                <a:lnTo>
                  <a:pt x="1716965" y="121231"/>
                </a:lnTo>
                <a:cubicBezTo>
                  <a:pt x="2059826" y="386186"/>
                  <a:pt x="2446186" y="459168"/>
                  <a:pt x="2740534" y="629702"/>
                </a:cubicBezTo>
                <a:cubicBezTo>
                  <a:pt x="3023568" y="827610"/>
                  <a:pt x="3152219" y="1054579"/>
                  <a:pt x="3152219" y="1508036"/>
                </a:cubicBezTo>
                <a:lnTo>
                  <a:pt x="3152219" y="3823431"/>
                </a:lnTo>
              </a:path>
            </a:pathLst>
          </a:custGeom>
          <a:noFill/>
          <a:ln w="25400" cap="rnd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18715"/>
      </p:ext>
    </p:extLst>
  </p:cSld>
  <p:clrMapOvr>
    <a:masterClrMapping/>
  </p:clrMapOvr>
</p:sld>
</file>

<file path=ppt/theme/theme1.xml><?xml version="1.0" encoding="utf-8"?>
<a:theme xmlns:a="http://schemas.openxmlformats.org/drawingml/2006/main" name="MarrakeshVTI">
  <a:themeElements>
    <a:clrScheme name="Marrakesh">
      <a:dk1>
        <a:srgbClr val="000000"/>
      </a:dk1>
      <a:lt1>
        <a:srgbClr val="FFFFFF"/>
      </a:lt1>
      <a:dk2>
        <a:srgbClr val="431C30"/>
      </a:dk2>
      <a:lt2>
        <a:srgbClr val="F3F0EF"/>
      </a:lt2>
      <a:accent1>
        <a:srgbClr val="B35B55"/>
      </a:accent1>
      <a:accent2>
        <a:srgbClr val="CF7E6C"/>
      </a:accent2>
      <a:accent3>
        <a:srgbClr val="CA8F58"/>
      </a:accent3>
      <a:accent4>
        <a:srgbClr val="A97C54"/>
      </a:accent4>
      <a:accent5>
        <a:srgbClr val="917E45"/>
      </a:accent5>
      <a:accent6>
        <a:srgbClr val="647576"/>
      </a:accent6>
      <a:hlink>
        <a:srgbClr val="A25872"/>
      </a:hlink>
      <a:folHlink>
        <a:srgbClr val="667A7E"/>
      </a:folHlink>
    </a:clrScheme>
    <a:fontScheme name="Goudy">
      <a:majorFont>
        <a:latin typeface="Microsoft YaHei"/>
        <a:ea typeface=""/>
        <a:cs typeface=""/>
      </a:majorFont>
      <a:minorFont>
        <a:latin typeface="Microsoft YaHe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rrakeshVTI" id="{DCD97A9B-DAE4-42FA-B2F9-0A5C34F43D6C}" vid="{A7163F41-974B-4A88-831F-D9DFFFE40CEC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1E480F86-A978-4060-BF60-56AAB322FDAA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3C239BB0-53B8-40A5-8BB9-15D2ED1AEBC9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BA7C683C-DA35-4A0E-ADD0-CC297892D8C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Application>Microsoft Office PowerPoint</Application>
  <PresentationFormat>宽屏</PresentationFormat>
  <Slides>11</Slides>
  <Notes>1</Notes>
  <HiddenSlides>0</HiddenSlide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2" baseType="lpstr">
      <vt:lpstr>MarrakeshVTI</vt:lpstr>
      <vt:lpstr>Whale mass stranding </vt:lpstr>
      <vt:lpstr>Background and Key Concepts </vt:lpstr>
      <vt:lpstr>The source of the news article  Title: scores of whales to be euthanised after mass stranding Australia  Author : Tiffanie Turnbull BBC news  sydney 19 February 2025  Source url: https://www.bbc.com/news/articles/cd7e38py4geo     </vt:lpstr>
      <vt:lpstr>PowerPoint 演示文稿</vt:lpstr>
      <vt:lpstr>The key ideas in the article  Challenges of rescue face     Why whale strandings happen      </vt:lpstr>
      <vt:lpstr>The author's opinion </vt:lpstr>
      <vt:lpstr>My response </vt:lpstr>
      <vt:lpstr>Recommendations </vt:lpstr>
      <vt:lpstr>Conclusion </vt:lpstr>
      <vt:lpstr>Question</vt:lpstr>
      <vt:lpstr>The generative Al tool was accessed on 30 March 2025 to assist with this assessment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52</cp:revision>
  <dcterms:created xsi:type="dcterms:W3CDTF">2025-03-23T02:59:19Z</dcterms:created>
  <dcterms:modified xsi:type="dcterms:W3CDTF">2025-04-03T02:35:10Z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